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2"/>
  </p:notesMasterIdLst>
  <p:sldIdLst>
    <p:sldId id="256" r:id="rId2"/>
    <p:sldId id="258" r:id="rId3"/>
    <p:sldId id="260" r:id="rId4"/>
    <p:sldId id="259" r:id="rId5"/>
    <p:sldId id="261" r:id="rId6"/>
    <p:sldId id="262" r:id="rId7"/>
    <p:sldId id="263" r:id="rId8"/>
    <p:sldId id="264" r:id="rId9"/>
    <p:sldId id="285" r:id="rId10"/>
    <p:sldId id="286" r:id="rId11"/>
    <p:sldId id="288" r:id="rId12"/>
    <p:sldId id="269" r:id="rId13"/>
    <p:sldId id="268" r:id="rId14"/>
    <p:sldId id="270" r:id="rId15"/>
    <p:sldId id="271" r:id="rId16"/>
    <p:sldId id="272" r:id="rId17"/>
    <p:sldId id="273" r:id="rId18"/>
    <p:sldId id="274" r:id="rId19"/>
    <p:sldId id="289" r:id="rId20"/>
    <p:sldId id="284" r:id="rId21"/>
    <p:sldId id="275" r:id="rId22"/>
    <p:sldId id="276" r:id="rId23"/>
    <p:sldId id="277" r:id="rId24"/>
    <p:sldId id="280" r:id="rId25"/>
    <p:sldId id="279" r:id="rId26"/>
    <p:sldId id="281" r:id="rId27"/>
    <p:sldId id="282" r:id="rId28"/>
    <p:sldId id="290" r:id="rId29"/>
    <p:sldId id="292" r:id="rId30"/>
    <p:sldId id="293"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F7F7"/>
    <a:srgbClr val="E0DAD6"/>
    <a:srgbClr val="B7ABA2"/>
    <a:srgbClr val="3A332E"/>
    <a:srgbClr val="CD7436"/>
    <a:srgbClr val="4C433D"/>
    <a:srgbClr val="B2A59D"/>
    <a:srgbClr val="4E45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B4FEDA-DA37-4D32-829D-EC337B80939E}" v="23" dt="2023-12-29T13:04:30.2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108" d="100"/>
          <a:sy n="108" d="100"/>
        </p:scale>
        <p:origin x="7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ra Bolhuis" userId="657c888813ceb226" providerId="LiveId" clId="{BBB4FEDA-DA37-4D32-829D-EC337B80939E}"/>
    <pc:docChg chg="undo custSel addSld delSld modSld sldOrd">
      <pc:chgData name="Petra Bolhuis" userId="657c888813ceb226" providerId="LiveId" clId="{BBB4FEDA-DA37-4D32-829D-EC337B80939E}" dt="2023-12-29T13:15:29.027" v="5758" actId="20577"/>
      <pc:docMkLst>
        <pc:docMk/>
      </pc:docMkLst>
      <pc:sldChg chg="modSp mod">
        <pc:chgData name="Petra Bolhuis" userId="657c888813ceb226" providerId="LiveId" clId="{BBB4FEDA-DA37-4D32-829D-EC337B80939E}" dt="2023-12-27T13:24:18.661" v="1008" actId="20577"/>
        <pc:sldMkLst>
          <pc:docMk/>
          <pc:sldMk cId="4004938829" sldId="256"/>
        </pc:sldMkLst>
        <pc:spChg chg="mod">
          <ac:chgData name="Petra Bolhuis" userId="657c888813ceb226" providerId="LiveId" clId="{BBB4FEDA-DA37-4D32-829D-EC337B80939E}" dt="2023-12-27T13:24:18.661" v="1008" actId="20577"/>
          <ac:spMkLst>
            <pc:docMk/>
            <pc:sldMk cId="4004938829" sldId="256"/>
            <ac:spMk id="3" creationId="{EE0D761B-8D18-86C1-4992-D92C22F2043F}"/>
          </ac:spMkLst>
        </pc:spChg>
      </pc:sldChg>
      <pc:sldChg chg="modSp mod">
        <pc:chgData name="Petra Bolhuis" userId="657c888813ceb226" providerId="LiveId" clId="{BBB4FEDA-DA37-4D32-829D-EC337B80939E}" dt="2023-12-29T13:04:47.905" v="5556" actId="20577"/>
        <pc:sldMkLst>
          <pc:docMk/>
          <pc:sldMk cId="1265579363" sldId="258"/>
        </pc:sldMkLst>
        <pc:spChg chg="mod">
          <ac:chgData name="Petra Bolhuis" userId="657c888813ceb226" providerId="LiveId" clId="{BBB4FEDA-DA37-4D32-829D-EC337B80939E}" dt="2023-12-29T13:04:47.905" v="5556" actId="20577"/>
          <ac:spMkLst>
            <pc:docMk/>
            <pc:sldMk cId="1265579363" sldId="258"/>
            <ac:spMk id="3" creationId="{4BEA4B09-2505-962F-12D3-85EF5607DCB7}"/>
          </ac:spMkLst>
        </pc:spChg>
      </pc:sldChg>
      <pc:sldChg chg="modSp mod">
        <pc:chgData name="Petra Bolhuis" userId="657c888813ceb226" providerId="LiveId" clId="{BBB4FEDA-DA37-4D32-829D-EC337B80939E}" dt="2023-12-29T13:05:58.576" v="5628" actId="20577"/>
        <pc:sldMkLst>
          <pc:docMk/>
          <pc:sldMk cId="3494648168" sldId="262"/>
        </pc:sldMkLst>
        <pc:spChg chg="mod">
          <ac:chgData name="Petra Bolhuis" userId="657c888813ceb226" providerId="LiveId" clId="{BBB4FEDA-DA37-4D32-829D-EC337B80939E}" dt="2023-12-29T13:05:58.576" v="5628" actId="20577"/>
          <ac:spMkLst>
            <pc:docMk/>
            <pc:sldMk cId="3494648168" sldId="262"/>
            <ac:spMk id="2" creationId="{58FCFC62-DB04-3E3C-90BA-A08A559AF989}"/>
          </ac:spMkLst>
        </pc:spChg>
        <pc:spChg chg="mod">
          <ac:chgData name="Petra Bolhuis" userId="657c888813ceb226" providerId="LiveId" clId="{BBB4FEDA-DA37-4D32-829D-EC337B80939E}" dt="2023-12-29T13:05:41.372" v="5614" actId="20577"/>
          <ac:spMkLst>
            <pc:docMk/>
            <pc:sldMk cId="3494648168" sldId="262"/>
            <ac:spMk id="3" creationId="{4BEA4B09-2505-962F-12D3-85EF5607DCB7}"/>
          </ac:spMkLst>
        </pc:spChg>
      </pc:sldChg>
      <pc:sldChg chg="modSp mod">
        <pc:chgData name="Petra Bolhuis" userId="657c888813ceb226" providerId="LiveId" clId="{BBB4FEDA-DA37-4D32-829D-EC337B80939E}" dt="2023-12-27T12:47:02.938" v="2" actId="113"/>
        <pc:sldMkLst>
          <pc:docMk/>
          <pc:sldMk cId="1826499422" sldId="263"/>
        </pc:sldMkLst>
        <pc:spChg chg="mod">
          <ac:chgData name="Petra Bolhuis" userId="657c888813ceb226" providerId="LiveId" clId="{BBB4FEDA-DA37-4D32-829D-EC337B80939E}" dt="2023-12-27T12:47:02.938" v="2" actId="113"/>
          <ac:spMkLst>
            <pc:docMk/>
            <pc:sldMk cId="1826499422" sldId="263"/>
            <ac:spMk id="3" creationId="{4BEA4B09-2505-962F-12D3-85EF5607DCB7}"/>
          </ac:spMkLst>
        </pc:spChg>
      </pc:sldChg>
      <pc:sldChg chg="modSp mod">
        <pc:chgData name="Petra Bolhuis" userId="657c888813ceb226" providerId="LiveId" clId="{BBB4FEDA-DA37-4D32-829D-EC337B80939E}" dt="2023-12-29T13:10:14.478" v="5658" actId="20577"/>
        <pc:sldMkLst>
          <pc:docMk/>
          <pc:sldMk cId="953460767" sldId="264"/>
        </pc:sldMkLst>
        <pc:spChg chg="mod">
          <ac:chgData name="Petra Bolhuis" userId="657c888813ceb226" providerId="LiveId" clId="{BBB4FEDA-DA37-4D32-829D-EC337B80939E}" dt="2023-12-29T13:10:14.478" v="5658" actId="20577"/>
          <ac:spMkLst>
            <pc:docMk/>
            <pc:sldMk cId="953460767" sldId="264"/>
            <ac:spMk id="3" creationId="{4BEA4B09-2505-962F-12D3-85EF5607DCB7}"/>
          </ac:spMkLst>
        </pc:spChg>
      </pc:sldChg>
      <pc:sldChg chg="modSp del mod">
        <pc:chgData name="Petra Bolhuis" userId="657c888813ceb226" providerId="LiveId" clId="{BBB4FEDA-DA37-4D32-829D-EC337B80939E}" dt="2023-12-27T12:48:09.518" v="6" actId="47"/>
        <pc:sldMkLst>
          <pc:docMk/>
          <pc:sldMk cId="801610718" sldId="265"/>
        </pc:sldMkLst>
        <pc:spChg chg="mod">
          <ac:chgData name="Petra Bolhuis" userId="657c888813ceb226" providerId="LiveId" clId="{BBB4FEDA-DA37-4D32-829D-EC337B80939E}" dt="2023-12-27T12:47:26.825" v="5" actId="20577"/>
          <ac:spMkLst>
            <pc:docMk/>
            <pc:sldMk cId="801610718" sldId="265"/>
            <ac:spMk id="3" creationId="{4BEA4B09-2505-962F-12D3-85EF5607DCB7}"/>
          </ac:spMkLst>
        </pc:spChg>
      </pc:sldChg>
      <pc:sldChg chg="del">
        <pc:chgData name="Petra Bolhuis" userId="657c888813ceb226" providerId="LiveId" clId="{BBB4FEDA-DA37-4D32-829D-EC337B80939E}" dt="2023-12-27T12:48:11.956" v="7" actId="47"/>
        <pc:sldMkLst>
          <pc:docMk/>
          <pc:sldMk cId="1235216053" sldId="266"/>
        </pc:sldMkLst>
      </pc:sldChg>
      <pc:sldChg chg="modSp del mod">
        <pc:chgData name="Petra Bolhuis" userId="657c888813ceb226" providerId="LiveId" clId="{BBB4FEDA-DA37-4D32-829D-EC337B80939E}" dt="2023-12-29T13:10:21.583" v="5659" actId="47"/>
        <pc:sldMkLst>
          <pc:docMk/>
          <pc:sldMk cId="1098211773" sldId="267"/>
        </pc:sldMkLst>
        <pc:spChg chg="mod">
          <ac:chgData name="Petra Bolhuis" userId="657c888813ceb226" providerId="LiveId" clId="{BBB4FEDA-DA37-4D32-829D-EC337B80939E}" dt="2023-12-29T13:09:39.389" v="5647" actId="21"/>
          <ac:spMkLst>
            <pc:docMk/>
            <pc:sldMk cId="1098211773" sldId="267"/>
            <ac:spMk id="3" creationId="{4BEA4B09-2505-962F-12D3-85EF5607DCB7}"/>
          </ac:spMkLst>
        </pc:spChg>
      </pc:sldChg>
      <pc:sldChg chg="modSp mod delDesignElem">
        <pc:chgData name="Petra Bolhuis" userId="657c888813ceb226" providerId="LiveId" clId="{BBB4FEDA-DA37-4D32-829D-EC337B80939E}" dt="2023-12-27T13:23:53.168" v="986" actId="6549"/>
        <pc:sldMkLst>
          <pc:docMk/>
          <pc:sldMk cId="1894821650" sldId="268"/>
        </pc:sldMkLst>
        <pc:spChg chg="mod">
          <ac:chgData name="Petra Bolhuis" userId="657c888813ceb226" providerId="LiveId" clId="{BBB4FEDA-DA37-4D32-829D-EC337B80939E}" dt="2023-12-27T13:23:53.168" v="986" actId="6549"/>
          <ac:spMkLst>
            <pc:docMk/>
            <pc:sldMk cId="1894821650" sldId="268"/>
            <ac:spMk id="3" creationId="{EE0D761B-8D18-86C1-4992-D92C22F2043F}"/>
          </ac:spMkLst>
        </pc:spChg>
      </pc:sldChg>
      <pc:sldChg chg="modSp mod ord">
        <pc:chgData name="Petra Bolhuis" userId="657c888813ceb226" providerId="LiveId" clId="{BBB4FEDA-DA37-4D32-829D-EC337B80939E}" dt="2023-12-29T13:10:48.763" v="5661"/>
        <pc:sldMkLst>
          <pc:docMk/>
          <pc:sldMk cId="334549399" sldId="269"/>
        </pc:sldMkLst>
        <pc:spChg chg="mod">
          <ac:chgData name="Petra Bolhuis" userId="657c888813ceb226" providerId="LiveId" clId="{BBB4FEDA-DA37-4D32-829D-EC337B80939E}" dt="2023-12-27T13:07:00.984" v="161" actId="20577"/>
          <ac:spMkLst>
            <pc:docMk/>
            <pc:sldMk cId="334549399" sldId="269"/>
            <ac:spMk id="2" creationId="{58FCFC62-DB04-3E3C-90BA-A08A559AF989}"/>
          </ac:spMkLst>
        </pc:spChg>
        <pc:spChg chg="mod">
          <ac:chgData name="Petra Bolhuis" userId="657c888813ceb226" providerId="LiveId" clId="{BBB4FEDA-DA37-4D32-829D-EC337B80939E}" dt="2023-12-29T13:07:52.310" v="5635" actId="108"/>
          <ac:spMkLst>
            <pc:docMk/>
            <pc:sldMk cId="334549399" sldId="269"/>
            <ac:spMk id="3" creationId="{4BEA4B09-2505-962F-12D3-85EF5607DCB7}"/>
          </ac:spMkLst>
        </pc:spChg>
      </pc:sldChg>
      <pc:sldChg chg="modSp add mod">
        <pc:chgData name="Petra Bolhuis" userId="657c888813ceb226" providerId="LiveId" clId="{BBB4FEDA-DA37-4D32-829D-EC337B80939E}" dt="2023-12-27T13:14:28.684" v="481" actId="6549"/>
        <pc:sldMkLst>
          <pc:docMk/>
          <pc:sldMk cId="2095782853" sldId="270"/>
        </pc:sldMkLst>
        <pc:spChg chg="mod">
          <ac:chgData name="Petra Bolhuis" userId="657c888813ceb226" providerId="LiveId" clId="{BBB4FEDA-DA37-4D32-829D-EC337B80939E}" dt="2023-12-27T13:14:28.684" v="481" actId="6549"/>
          <ac:spMkLst>
            <pc:docMk/>
            <pc:sldMk cId="2095782853" sldId="270"/>
            <ac:spMk id="2" creationId="{58FCFC62-DB04-3E3C-90BA-A08A559AF989}"/>
          </ac:spMkLst>
        </pc:spChg>
        <pc:spChg chg="mod">
          <ac:chgData name="Petra Bolhuis" userId="657c888813ceb226" providerId="LiveId" clId="{BBB4FEDA-DA37-4D32-829D-EC337B80939E}" dt="2023-12-27T13:09:25.180" v="305" actId="12"/>
          <ac:spMkLst>
            <pc:docMk/>
            <pc:sldMk cId="2095782853" sldId="270"/>
            <ac:spMk id="3" creationId="{4BEA4B09-2505-962F-12D3-85EF5607DCB7}"/>
          </ac:spMkLst>
        </pc:spChg>
      </pc:sldChg>
      <pc:sldChg chg="modSp add mod">
        <pc:chgData name="Petra Bolhuis" userId="657c888813ceb226" providerId="LiveId" clId="{BBB4FEDA-DA37-4D32-829D-EC337B80939E}" dt="2023-12-27T13:14:54.521" v="489" actId="20577"/>
        <pc:sldMkLst>
          <pc:docMk/>
          <pc:sldMk cId="2648012037" sldId="271"/>
        </pc:sldMkLst>
        <pc:spChg chg="mod">
          <ac:chgData name="Petra Bolhuis" userId="657c888813ceb226" providerId="LiveId" clId="{BBB4FEDA-DA37-4D32-829D-EC337B80939E}" dt="2023-12-27T13:14:54.521" v="489" actId="20577"/>
          <ac:spMkLst>
            <pc:docMk/>
            <pc:sldMk cId="2648012037" sldId="271"/>
            <ac:spMk id="2" creationId="{58FCFC62-DB04-3E3C-90BA-A08A559AF989}"/>
          </ac:spMkLst>
        </pc:spChg>
        <pc:spChg chg="mod">
          <ac:chgData name="Petra Bolhuis" userId="657c888813ceb226" providerId="LiveId" clId="{BBB4FEDA-DA37-4D32-829D-EC337B80939E}" dt="2023-12-27T13:11:01.744" v="436" actId="12"/>
          <ac:spMkLst>
            <pc:docMk/>
            <pc:sldMk cId="2648012037" sldId="271"/>
            <ac:spMk id="3" creationId="{4BEA4B09-2505-962F-12D3-85EF5607DCB7}"/>
          </ac:spMkLst>
        </pc:spChg>
      </pc:sldChg>
      <pc:sldChg chg="modSp add mod">
        <pc:chgData name="Petra Bolhuis" userId="657c888813ceb226" providerId="LiveId" clId="{BBB4FEDA-DA37-4D32-829D-EC337B80939E}" dt="2023-12-27T13:16:04.514" v="497" actId="20577"/>
        <pc:sldMkLst>
          <pc:docMk/>
          <pc:sldMk cId="1022344917" sldId="272"/>
        </pc:sldMkLst>
        <pc:spChg chg="mod">
          <ac:chgData name="Petra Bolhuis" userId="657c888813ceb226" providerId="LiveId" clId="{BBB4FEDA-DA37-4D32-829D-EC337B80939E}" dt="2023-12-27T13:16:04.514" v="497" actId="20577"/>
          <ac:spMkLst>
            <pc:docMk/>
            <pc:sldMk cId="1022344917" sldId="272"/>
            <ac:spMk id="2" creationId="{58FCFC62-DB04-3E3C-90BA-A08A559AF989}"/>
          </ac:spMkLst>
        </pc:spChg>
        <pc:spChg chg="mod">
          <ac:chgData name="Petra Bolhuis" userId="657c888813ceb226" providerId="LiveId" clId="{BBB4FEDA-DA37-4D32-829D-EC337B80939E}" dt="2023-12-27T13:12:26.125" v="450" actId="12"/>
          <ac:spMkLst>
            <pc:docMk/>
            <pc:sldMk cId="1022344917" sldId="272"/>
            <ac:spMk id="3" creationId="{4BEA4B09-2505-962F-12D3-85EF5607DCB7}"/>
          </ac:spMkLst>
        </pc:spChg>
      </pc:sldChg>
      <pc:sldChg chg="modSp add mod">
        <pc:chgData name="Petra Bolhuis" userId="657c888813ceb226" providerId="LiveId" clId="{BBB4FEDA-DA37-4D32-829D-EC337B80939E}" dt="2023-12-27T13:18:25.262" v="683" actId="20577"/>
        <pc:sldMkLst>
          <pc:docMk/>
          <pc:sldMk cId="2774660273" sldId="273"/>
        </pc:sldMkLst>
        <pc:spChg chg="mod">
          <ac:chgData name="Petra Bolhuis" userId="657c888813ceb226" providerId="LiveId" clId="{BBB4FEDA-DA37-4D32-829D-EC337B80939E}" dt="2023-12-27T13:17:18.396" v="524" actId="20577"/>
          <ac:spMkLst>
            <pc:docMk/>
            <pc:sldMk cId="2774660273" sldId="273"/>
            <ac:spMk id="2" creationId="{58FCFC62-DB04-3E3C-90BA-A08A559AF989}"/>
          </ac:spMkLst>
        </pc:spChg>
        <pc:spChg chg="mod">
          <ac:chgData name="Petra Bolhuis" userId="657c888813ceb226" providerId="LiveId" clId="{BBB4FEDA-DA37-4D32-829D-EC337B80939E}" dt="2023-12-27T13:18:25.262" v="683" actId="20577"/>
          <ac:spMkLst>
            <pc:docMk/>
            <pc:sldMk cId="2774660273" sldId="273"/>
            <ac:spMk id="3" creationId="{4BEA4B09-2505-962F-12D3-85EF5607DCB7}"/>
          </ac:spMkLst>
        </pc:spChg>
      </pc:sldChg>
      <pc:sldChg chg="modSp add mod">
        <pc:chgData name="Petra Bolhuis" userId="657c888813ceb226" providerId="LiveId" clId="{BBB4FEDA-DA37-4D32-829D-EC337B80939E}" dt="2023-12-27T13:22:44.748" v="974" actId="12"/>
        <pc:sldMkLst>
          <pc:docMk/>
          <pc:sldMk cId="2385677717" sldId="274"/>
        </pc:sldMkLst>
        <pc:spChg chg="mod">
          <ac:chgData name="Petra Bolhuis" userId="657c888813ceb226" providerId="LiveId" clId="{BBB4FEDA-DA37-4D32-829D-EC337B80939E}" dt="2023-12-27T13:22:31.981" v="970" actId="20577"/>
          <ac:spMkLst>
            <pc:docMk/>
            <pc:sldMk cId="2385677717" sldId="274"/>
            <ac:spMk id="2" creationId="{58FCFC62-DB04-3E3C-90BA-A08A559AF989}"/>
          </ac:spMkLst>
        </pc:spChg>
        <pc:spChg chg="mod">
          <ac:chgData name="Petra Bolhuis" userId="657c888813ceb226" providerId="LiveId" clId="{BBB4FEDA-DA37-4D32-829D-EC337B80939E}" dt="2023-12-27T13:22:44.748" v="974" actId="12"/>
          <ac:spMkLst>
            <pc:docMk/>
            <pc:sldMk cId="2385677717" sldId="274"/>
            <ac:spMk id="3" creationId="{4BEA4B09-2505-962F-12D3-85EF5607DCB7}"/>
          </ac:spMkLst>
        </pc:spChg>
      </pc:sldChg>
      <pc:sldChg chg="addSp delSp modSp add mod ord">
        <pc:chgData name="Petra Bolhuis" userId="657c888813ceb226" providerId="LiveId" clId="{BBB4FEDA-DA37-4D32-829D-EC337B80939E}" dt="2023-12-27T13:47:36.298" v="2372"/>
        <pc:sldMkLst>
          <pc:docMk/>
          <pc:sldMk cId="1009468639" sldId="275"/>
        </pc:sldMkLst>
        <pc:spChg chg="mod">
          <ac:chgData name="Petra Bolhuis" userId="657c888813ceb226" providerId="LiveId" clId="{BBB4FEDA-DA37-4D32-829D-EC337B80939E}" dt="2023-12-27T13:44:44.946" v="2333" actId="20577"/>
          <ac:spMkLst>
            <pc:docMk/>
            <pc:sldMk cId="1009468639" sldId="275"/>
            <ac:spMk id="2" creationId="{58FCFC62-DB04-3E3C-90BA-A08A559AF989}"/>
          </ac:spMkLst>
        </pc:spChg>
        <pc:spChg chg="add del mod">
          <ac:chgData name="Petra Bolhuis" userId="657c888813ceb226" providerId="LiveId" clId="{BBB4FEDA-DA37-4D32-829D-EC337B80939E}" dt="2023-12-27T13:45:32.752" v="2339"/>
          <ac:spMkLst>
            <pc:docMk/>
            <pc:sldMk cId="1009468639" sldId="275"/>
            <ac:spMk id="8" creationId="{FE60A19C-197A-F920-ABC9-8D95601694D4}"/>
          </ac:spMkLst>
        </pc:spChg>
        <pc:graphicFrameChg chg="add del mod">
          <ac:chgData name="Petra Bolhuis" userId="657c888813ceb226" providerId="LiveId" clId="{BBB4FEDA-DA37-4D32-829D-EC337B80939E}" dt="2023-12-27T13:45:32.752" v="2339"/>
          <ac:graphicFrameMkLst>
            <pc:docMk/>
            <pc:sldMk cId="1009468639" sldId="275"/>
            <ac:graphicFrameMk id="7" creationId="{061754B8-5940-77B8-A269-3F07C5C6B3AF}"/>
          </ac:graphicFrameMkLst>
        </pc:graphicFrameChg>
        <pc:picChg chg="add mod">
          <ac:chgData name="Petra Bolhuis" userId="657c888813ceb226" providerId="LiveId" clId="{BBB4FEDA-DA37-4D32-829D-EC337B80939E}" dt="2023-12-27T13:45:51.689" v="2341" actId="1076"/>
          <ac:picMkLst>
            <pc:docMk/>
            <pc:sldMk cId="1009468639" sldId="275"/>
            <ac:picMk id="9" creationId="{C88CE194-B539-4946-E052-AB1BB6434D36}"/>
          </ac:picMkLst>
        </pc:picChg>
      </pc:sldChg>
      <pc:sldChg chg="modSp add mod ord">
        <pc:chgData name="Petra Bolhuis" userId="657c888813ceb226" providerId="LiveId" clId="{BBB4FEDA-DA37-4D32-829D-EC337B80939E}" dt="2023-12-27T13:47:37.951" v="2374"/>
        <pc:sldMkLst>
          <pc:docMk/>
          <pc:sldMk cId="2206644712" sldId="276"/>
        </pc:sldMkLst>
        <pc:spChg chg="mod">
          <ac:chgData name="Petra Bolhuis" userId="657c888813ceb226" providerId="LiveId" clId="{BBB4FEDA-DA37-4D32-829D-EC337B80939E}" dt="2023-12-27T13:46:42.185" v="2370" actId="20577"/>
          <ac:spMkLst>
            <pc:docMk/>
            <pc:sldMk cId="2206644712" sldId="276"/>
            <ac:spMk id="2" creationId="{58FCFC62-DB04-3E3C-90BA-A08A559AF989}"/>
          </ac:spMkLst>
        </pc:spChg>
        <pc:spChg chg="mod">
          <ac:chgData name="Petra Bolhuis" userId="657c888813ceb226" providerId="LiveId" clId="{BBB4FEDA-DA37-4D32-829D-EC337B80939E}" dt="2023-12-27T13:46:34.030" v="2355" actId="27636"/>
          <ac:spMkLst>
            <pc:docMk/>
            <pc:sldMk cId="2206644712" sldId="276"/>
            <ac:spMk id="3" creationId="{4BEA4B09-2505-962F-12D3-85EF5607DCB7}"/>
          </ac:spMkLst>
        </pc:spChg>
      </pc:sldChg>
      <pc:sldChg chg="modSp add mod">
        <pc:chgData name="Petra Bolhuis" userId="657c888813ceb226" providerId="LiveId" clId="{BBB4FEDA-DA37-4D32-829D-EC337B80939E}" dt="2023-12-27T14:06:35.056" v="3561" actId="20577"/>
        <pc:sldMkLst>
          <pc:docMk/>
          <pc:sldMk cId="603866136" sldId="277"/>
        </pc:sldMkLst>
        <pc:spChg chg="mod">
          <ac:chgData name="Petra Bolhuis" userId="657c888813ceb226" providerId="LiveId" clId="{BBB4FEDA-DA37-4D32-829D-EC337B80939E}" dt="2023-12-27T13:47:58.737" v="2404" actId="313"/>
          <ac:spMkLst>
            <pc:docMk/>
            <pc:sldMk cId="603866136" sldId="277"/>
            <ac:spMk id="2" creationId="{58FCFC62-DB04-3E3C-90BA-A08A559AF989}"/>
          </ac:spMkLst>
        </pc:spChg>
        <pc:spChg chg="mod">
          <ac:chgData name="Petra Bolhuis" userId="657c888813ceb226" providerId="LiveId" clId="{BBB4FEDA-DA37-4D32-829D-EC337B80939E}" dt="2023-12-27T14:06:35.056" v="3561" actId="20577"/>
          <ac:spMkLst>
            <pc:docMk/>
            <pc:sldMk cId="603866136" sldId="277"/>
            <ac:spMk id="3" creationId="{4BEA4B09-2505-962F-12D3-85EF5607DCB7}"/>
          </ac:spMkLst>
        </pc:spChg>
      </pc:sldChg>
      <pc:sldChg chg="addSp modSp add del mod">
        <pc:chgData name="Petra Bolhuis" userId="657c888813ceb226" providerId="LiveId" clId="{BBB4FEDA-DA37-4D32-829D-EC337B80939E}" dt="2023-12-27T14:06:50.714" v="3562" actId="2696"/>
        <pc:sldMkLst>
          <pc:docMk/>
          <pc:sldMk cId="1857080623" sldId="278"/>
        </pc:sldMkLst>
        <pc:picChg chg="add mod">
          <ac:chgData name="Petra Bolhuis" userId="657c888813ceb226" providerId="LiveId" clId="{BBB4FEDA-DA37-4D32-829D-EC337B80939E}" dt="2023-12-27T13:51:10.271" v="2799" actId="1076"/>
          <ac:picMkLst>
            <pc:docMk/>
            <pc:sldMk cId="1857080623" sldId="278"/>
            <ac:picMk id="7" creationId="{B473688A-C93F-6FE2-1D99-412BF48C12A1}"/>
          </ac:picMkLst>
        </pc:picChg>
      </pc:sldChg>
      <pc:sldChg chg="modSp add mod">
        <pc:chgData name="Petra Bolhuis" userId="657c888813ceb226" providerId="LiveId" clId="{BBB4FEDA-DA37-4D32-829D-EC337B80939E}" dt="2023-12-27T14:12:36.599" v="4340" actId="313"/>
        <pc:sldMkLst>
          <pc:docMk/>
          <pc:sldMk cId="1677645402" sldId="279"/>
        </pc:sldMkLst>
        <pc:spChg chg="mod">
          <ac:chgData name="Petra Bolhuis" userId="657c888813ceb226" providerId="LiveId" clId="{BBB4FEDA-DA37-4D32-829D-EC337B80939E}" dt="2023-12-27T14:07:18.015" v="3592" actId="20577"/>
          <ac:spMkLst>
            <pc:docMk/>
            <pc:sldMk cId="1677645402" sldId="279"/>
            <ac:spMk id="2" creationId="{58FCFC62-DB04-3E3C-90BA-A08A559AF989}"/>
          </ac:spMkLst>
        </pc:spChg>
        <pc:spChg chg="mod">
          <ac:chgData name="Petra Bolhuis" userId="657c888813ceb226" providerId="LiveId" clId="{BBB4FEDA-DA37-4D32-829D-EC337B80939E}" dt="2023-12-27T14:12:36.599" v="4340" actId="313"/>
          <ac:spMkLst>
            <pc:docMk/>
            <pc:sldMk cId="1677645402" sldId="279"/>
            <ac:spMk id="3" creationId="{4BEA4B09-2505-962F-12D3-85EF5607DCB7}"/>
          </ac:spMkLst>
        </pc:spChg>
      </pc:sldChg>
      <pc:sldChg chg="modSp add mod ord">
        <pc:chgData name="Petra Bolhuis" userId="657c888813ceb226" providerId="LiveId" clId="{BBB4FEDA-DA37-4D32-829D-EC337B80939E}" dt="2023-12-27T14:14:51.083" v="4362" actId="113"/>
        <pc:sldMkLst>
          <pc:docMk/>
          <pc:sldMk cId="2641992461" sldId="280"/>
        </pc:sldMkLst>
        <pc:spChg chg="mod">
          <ac:chgData name="Petra Bolhuis" userId="657c888813ceb226" providerId="LiveId" clId="{BBB4FEDA-DA37-4D32-829D-EC337B80939E}" dt="2023-12-27T14:14:51.083" v="4362" actId="113"/>
          <ac:spMkLst>
            <pc:docMk/>
            <pc:sldMk cId="2641992461" sldId="280"/>
            <ac:spMk id="2" creationId="{58FCFC62-DB04-3E3C-90BA-A08A559AF989}"/>
          </ac:spMkLst>
        </pc:spChg>
        <pc:spChg chg="mod">
          <ac:chgData name="Petra Bolhuis" userId="657c888813ceb226" providerId="LiveId" clId="{BBB4FEDA-DA37-4D32-829D-EC337B80939E}" dt="2023-12-27T14:13:51.206" v="4346" actId="20577"/>
          <ac:spMkLst>
            <pc:docMk/>
            <pc:sldMk cId="2641992461" sldId="280"/>
            <ac:spMk id="3" creationId="{4BEA4B09-2505-962F-12D3-85EF5607DCB7}"/>
          </ac:spMkLst>
        </pc:spChg>
      </pc:sldChg>
      <pc:sldChg chg="addSp modSp add mod">
        <pc:chgData name="Petra Bolhuis" userId="657c888813ceb226" providerId="LiveId" clId="{BBB4FEDA-DA37-4D32-829D-EC337B80939E}" dt="2023-12-27T14:19:59.813" v="4459" actId="20577"/>
        <pc:sldMkLst>
          <pc:docMk/>
          <pc:sldMk cId="3592516364" sldId="281"/>
        </pc:sldMkLst>
        <pc:spChg chg="mod">
          <ac:chgData name="Petra Bolhuis" userId="657c888813ceb226" providerId="LiveId" clId="{BBB4FEDA-DA37-4D32-829D-EC337B80939E}" dt="2023-12-27T14:19:59.813" v="4459" actId="20577"/>
          <ac:spMkLst>
            <pc:docMk/>
            <pc:sldMk cId="3592516364" sldId="281"/>
            <ac:spMk id="2" creationId="{58FCFC62-DB04-3E3C-90BA-A08A559AF989}"/>
          </ac:spMkLst>
        </pc:spChg>
        <pc:picChg chg="add mod">
          <ac:chgData name="Petra Bolhuis" userId="657c888813ceb226" providerId="LiveId" clId="{BBB4FEDA-DA37-4D32-829D-EC337B80939E}" dt="2023-12-27T14:19:32.749" v="4428" actId="1076"/>
          <ac:picMkLst>
            <pc:docMk/>
            <pc:sldMk cId="3592516364" sldId="281"/>
            <ac:picMk id="7" creationId="{9B6B0C76-4F44-0476-CA23-D89054446D00}"/>
          </ac:picMkLst>
        </pc:picChg>
      </pc:sldChg>
      <pc:sldChg chg="modSp add mod">
        <pc:chgData name="Petra Bolhuis" userId="657c888813ceb226" providerId="LiveId" clId="{BBB4FEDA-DA37-4D32-829D-EC337B80939E}" dt="2023-12-27T14:25:01.850" v="5147" actId="20577"/>
        <pc:sldMkLst>
          <pc:docMk/>
          <pc:sldMk cId="1417218794" sldId="282"/>
        </pc:sldMkLst>
        <pc:spChg chg="mod">
          <ac:chgData name="Petra Bolhuis" userId="657c888813ceb226" providerId="LiveId" clId="{BBB4FEDA-DA37-4D32-829D-EC337B80939E}" dt="2023-12-27T14:25:01.850" v="5147" actId="20577"/>
          <ac:spMkLst>
            <pc:docMk/>
            <pc:sldMk cId="1417218794" sldId="282"/>
            <ac:spMk id="2" creationId="{58FCFC62-DB04-3E3C-90BA-A08A559AF989}"/>
          </ac:spMkLst>
        </pc:spChg>
        <pc:spChg chg="mod">
          <ac:chgData name="Petra Bolhuis" userId="657c888813ceb226" providerId="LiveId" clId="{BBB4FEDA-DA37-4D32-829D-EC337B80939E}" dt="2023-12-27T14:24:39.122" v="5141" actId="20577"/>
          <ac:spMkLst>
            <pc:docMk/>
            <pc:sldMk cId="1417218794" sldId="282"/>
            <ac:spMk id="3" creationId="{4BEA4B09-2505-962F-12D3-85EF5607DCB7}"/>
          </ac:spMkLst>
        </pc:spChg>
      </pc:sldChg>
      <pc:sldChg chg="modSp add del mod">
        <pc:chgData name="Petra Bolhuis" userId="657c888813ceb226" providerId="LiveId" clId="{BBB4FEDA-DA37-4D32-829D-EC337B80939E}" dt="2023-12-27T14:29:42.988" v="5393" actId="2696"/>
        <pc:sldMkLst>
          <pc:docMk/>
          <pc:sldMk cId="2400162296" sldId="283"/>
        </pc:sldMkLst>
        <pc:spChg chg="mod">
          <ac:chgData name="Petra Bolhuis" userId="657c888813ceb226" providerId="LiveId" clId="{BBB4FEDA-DA37-4D32-829D-EC337B80939E}" dt="2023-12-27T14:25:23.589" v="5179" actId="20577"/>
          <ac:spMkLst>
            <pc:docMk/>
            <pc:sldMk cId="2400162296" sldId="283"/>
            <ac:spMk id="2" creationId="{58FCFC62-DB04-3E3C-90BA-A08A559AF989}"/>
          </ac:spMkLst>
        </pc:spChg>
        <pc:spChg chg="mod">
          <ac:chgData name="Petra Bolhuis" userId="657c888813ceb226" providerId="LiveId" clId="{BBB4FEDA-DA37-4D32-829D-EC337B80939E}" dt="2023-12-27T14:26:45.097" v="5392" actId="20577"/>
          <ac:spMkLst>
            <pc:docMk/>
            <pc:sldMk cId="2400162296" sldId="283"/>
            <ac:spMk id="3" creationId="{4BEA4B09-2505-962F-12D3-85EF5607DCB7}"/>
          </ac:spMkLst>
        </pc:spChg>
      </pc:sldChg>
      <pc:sldChg chg="modSp mod">
        <pc:chgData name="Petra Bolhuis" userId="657c888813ceb226" providerId="LiveId" clId="{BBB4FEDA-DA37-4D32-829D-EC337B80939E}" dt="2023-12-27T13:23:58.327" v="987" actId="6549"/>
        <pc:sldMkLst>
          <pc:docMk/>
          <pc:sldMk cId="3768929789" sldId="284"/>
        </pc:sldMkLst>
        <pc:spChg chg="mod">
          <ac:chgData name="Petra Bolhuis" userId="657c888813ceb226" providerId="LiveId" clId="{BBB4FEDA-DA37-4D32-829D-EC337B80939E}" dt="2023-12-27T13:23:58.327" v="987" actId="6549"/>
          <ac:spMkLst>
            <pc:docMk/>
            <pc:sldMk cId="3768929789" sldId="284"/>
            <ac:spMk id="3" creationId="{EE0D761B-8D18-86C1-4992-D92C22F2043F}"/>
          </ac:spMkLst>
        </pc:spChg>
      </pc:sldChg>
      <pc:sldChg chg="modSp add mod">
        <pc:chgData name="Petra Bolhuis" userId="657c888813ceb226" providerId="LiveId" clId="{BBB4FEDA-DA37-4D32-829D-EC337B80939E}" dt="2023-12-27T13:26:35.858" v="1023" actId="255"/>
        <pc:sldMkLst>
          <pc:docMk/>
          <pc:sldMk cId="1113850897" sldId="285"/>
        </pc:sldMkLst>
        <pc:spChg chg="mod">
          <ac:chgData name="Petra Bolhuis" userId="657c888813ceb226" providerId="LiveId" clId="{BBB4FEDA-DA37-4D32-829D-EC337B80939E}" dt="2023-12-27T13:26:26.324" v="1022" actId="20577"/>
          <ac:spMkLst>
            <pc:docMk/>
            <pc:sldMk cId="1113850897" sldId="285"/>
            <ac:spMk id="2" creationId="{58FCFC62-DB04-3E3C-90BA-A08A559AF989}"/>
          </ac:spMkLst>
        </pc:spChg>
        <pc:spChg chg="mod">
          <ac:chgData name="Petra Bolhuis" userId="657c888813ceb226" providerId="LiveId" clId="{BBB4FEDA-DA37-4D32-829D-EC337B80939E}" dt="2023-12-27T13:26:35.858" v="1023" actId="255"/>
          <ac:spMkLst>
            <pc:docMk/>
            <pc:sldMk cId="1113850897" sldId="285"/>
            <ac:spMk id="3" creationId="{4BEA4B09-2505-962F-12D3-85EF5607DCB7}"/>
          </ac:spMkLst>
        </pc:spChg>
      </pc:sldChg>
      <pc:sldChg chg="modSp add mod">
        <pc:chgData name="Petra Bolhuis" userId="657c888813ceb226" providerId="LiveId" clId="{BBB4FEDA-DA37-4D32-829D-EC337B80939E}" dt="2023-12-29T13:07:15.538" v="5630" actId="27636"/>
        <pc:sldMkLst>
          <pc:docMk/>
          <pc:sldMk cId="1759030795" sldId="286"/>
        </pc:sldMkLst>
        <pc:spChg chg="mod">
          <ac:chgData name="Petra Bolhuis" userId="657c888813ceb226" providerId="LiveId" clId="{BBB4FEDA-DA37-4D32-829D-EC337B80939E}" dt="2023-12-29T13:07:15.538" v="5630" actId="27636"/>
          <ac:spMkLst>
            <pc:docMk/>
            <pc:sldMk cId="1759030795" sldId="286"/>
            <ac:spMk id="3" creationId="{4BEA4B09-2505-962F-12D3-85EF5607DCB7}"/>
          </ac:spMkLst>
        </pc:spChg>
      </pc:sldChg>
      <pc:sldChg chg="new del">
        <pc:chgData name="Petra Bolhuis" userId="657c888813ceb226" providerId="LiveId" clId="{BBB4FEDA-DA37-4D32-829D-EC337B80939E}" dt="2023-12-27T13:30:18.796" v="1189" actId="47"/>
        <pc:sldMkLst>
          <pc:docMk/>
          <pc:sldMk cId="790137364" sldId="287"/>
        </pc:sldMkLst>
      </pc:sldChg>
      <pc:sldChg chg="modSp add mod">
        <pc:chgData name="Petra Bolhuis" userId="657c888813ceb226" providerId="LiveId" clId="{BBB4FEDA-DA37-4D32-829D-EC337B80939E}" dt="2023-12-29T13:08:13.519" v="5638" actId="27636"/>
        <pc:sldMkLst>
          <pc:docMk/>
          <pc:sldMk cId="1335813245" sldId="288"/>
        </pc:sldMkLst>
        <pc:spChg chg="mod">
          <ac:chgData name="Petra Bolhuis" userId="657c888813ceb226" providerId="LiveId" clId="{BBB4FEDA-DA37-4D32-829D-EC337B80939E}" dt="2023-12-27T13:30:29.354" v="1201" actId="6549"/>
          <ac:spMkLst>
            <pc:docMk/>
            <pc:sldMk cId="1335813245" sldId="288"/>
            <ac:spMk id="2" creationId="{58FCFC62-DB04-3E3C-90BA-A08A559AF989}"/>
          </ac:spMkLst>
        </pc:spChg>
        <pc:spChg chg="mod">
          <ac:chgData name="Petra Bolhuis" userId="657c888813ceb226" providerId="LiveId" clId="{BBB4FEDA-DA37-4D32-829D-EC337B80939E}" dt="2023-12-29T13:08:13.519" v="5638" actId="27636"/>
          <ac:spMkLst>
            <pc:docMk/>
            <pc:sldMk cId="1335813245" sldId="288"/>
            <ac:spMk id="3" creationId="{4BEA4B09-2505-962F-12D3-85EF5607DCB7}"/>
          </ac:spMkLst>
        </pc:spChg>
      </pc:sldChg>
      <pc:sldChg chg="modSp add mod ord">
        <pc:chgData name="Petra Bolhuis" userId="657c888813ceb226" providerId="LiveId" clId="{BBB4FEDA-DA37-4D32-829D-EC337B80939E}" dt="2023-12-29T13:11:17.563" v="5679" actId="20577"/>
        <pc:sldMkLst>
          <pc:docMk/>
          <pc:sldMk cId="3179565316" sldId="289"/>
        </pc:sldMkLst>
        <pc:spChg chg="mod">
          <ac:chgData name="Petra Bolhuis" userId="657c888813ceb226" providerId="LiveId" clId="{BBB4FEDA-DA37-4D32-829D-EC337B80939E}" dt="2023-12-27T13:38:39.990" v="2050" actId="5793"/>
          <ac:spMkLst>
            <pc:docMk/>
            <pc:sldMk cId="3179565316" sldId="289"/>
            <ac:spMk id="2" creationId="{58FCFC62-DB04-3E3C-90BA-A08A559AF989}"/>
          </ac:spMkLst>
        </pc:spChg>
        <pc:spChg chg="mod">
          <ac:chgData name="Petra Bolhuis" userId="657c888813ceb226" providerId="LiveId" clId="{BBB4FEDA-DA37-4D32-829D-EC337B80939E}" dt="2023-12-29T13:11:17.563" v="5679" actId="20577"/>
          <ac:spMkLst>
            <pc:docMk/>
            <pc:sldMk cId="3179565316" sldId="289"/>
            <ac:spMk id="3" creationId="{4BEA4B09-2505-962F-12D3-85EF5607DCB7}"/>
          </ac:spMkLst>
        </pc:spChg>
      </pc:sldChg>
      <pc:sldChg chg="modSp add mod">
        <pc:chgData name="Petra Bolhuis" userId="657c888813ceb226" providerId="LiveId" clId="{BBB4FEDA-DA37-4D32-829D-EC337B80939E}" dt="2023-12-27T14:33:54.117" v="5519" actId="27636"/>
        <pc:sldMkLst>
          <pc:docMk/>
          <pc:sldMk cId="351068550" sldId="290"/>
        </pc:sldMkLst>
        <pc:spChg chg="mod">
          <ac:chgData name="Petra Bolhuis" userId="657c888813ceb226" providerId="LiveId" clId="{BBB4FEDA-DA37-4D32-829D-EC337B80939E}" dt="2023-12-27T14:32:35.430" v="5508" actId="20577"/>
          <ac:spMkLst>
            <pc:docMk/>
            <pc:sldMk cId="351068550" sldId="290"/>
            <ac:spMk id="2" creationId="{58FCFC62-DB04-3E3C-90BA-A08A559AF989}"/>
          </ac:spMkLst>
        </pc:spChg>
        <pc:spChg chg="mod">
          <ac:chgData name="Petra Bolhuis" userId="657c888813ceb226" providerId="LiveId" clId="{BBB4FEDA-DA37-4D32-829D-EC337B80939E}" dt="2023-12-27T14:33:54.117" v="5519" actId="27636"/>
          <ac:spMkLst>
            <pc:docMk/>
            <pc:sldMk cId="351068550" sldId="290"/>
            <ac:spMk id="3" creationId="{4BEA4B09-2505-962F-12D3-85EF5607DCB7}"/>
          </ac:spMkLst>
        </pc:spChg>
      </pc:sldChg>
      <pc:sldChg chg="modSp add del mod">
        <pc:chgData name="Petra Bolhuis" userId="657c888813ceb226" providerId="LiveId" clId="{BBB4FEDA-DA37-4D32-829D-EC337B80939E}" dt="2023-12-27T14:34:43.946" v="5524" actId="47"/>
        <pc:sldMkLst>
          <pc:docMk/>
          <pc:sldMk cId="4089216731" sldId="291"/>
        </pc:sldMkLst>
        <pc:spChg chg="mod">
          <ac:chgData name="Petra Bolhuis" userId="657c888813ceb226" providerId="LiveId" clId="{BBB4FEDA-DA37-4D32-829D-EC337B80939E}" dt="2023-12-27T14:34:36.476" v="5522" actId="27636"/>
          <ac:spMkLst>
            <pc:docMk/>
            <pc:sldMk cId="4089216731" sldId="291"/>
            <ac:spMk id="3" creationId="{4BEA4B09-2505-962F-12D3-85EF5607DCB7}"/>
          </ac:spMkLst>
        </pc:spChg>
      </pc:sldChg>
      <pc:sldChg chg="add">
        <pc:chgData name="Petra Bolhuis" userId="657c888813ceb226" providerId="LiveId" clId="{BBB4FEDA-DA37-4D32-829D-EC337B80939E}" dt="2023-12-27T14:34:40.059" v="5523"/>
        <pc:sldMkLst>
          <pc:docMk/>
          <pc:sldMk cId="790894099" sldId="292"/>
        </pc:sldMkLst>
      </pc:sldChg>
      <pc:sldChg chg="modSp add mod">
        <pc:chgData name="Petra Bolhuis" userId="657c888813ceb226" providerId="LiveId" clId="{BBB4FEDA-DA37-4D32-829D-EC337B80939E}" dt="2023-12-29T13:15:29.027" v="5758" actId="20577"/>
        <pc:sldMkLst>
          <pc:docMk/>
          <pc:sldMk cId="3070009286" sldId="293"/>
        </pc:sldMkLst>
        <pc:spChg chg="mod">
          <ac:chgData name="Petra Bolhuis" userId="657c888813ceb226" providerId="LiveId" clId="{BBB4FEDA-DA37-4D32-829D-EC337B80939E}" dt="2023-12-29T13:13:36.494" v="5710" actId="20577"/>
          <ac:spMkLst>
            <pc:docMk/>
            <pc:sldMk cId="3070009286" sldId="293"/>
            <ac:spMk id="2" creationId="{58FCFC62-DB04-3E3C-90BA-A08A559AF989}"/>
          </ac:spMkLst>
        </pc:spChg>
        <pc:spChg chg="mod">
          <ac:chgData name="Petra Bolhuis" userId="657c888813ceb226" providerId="LiveId" clId="{BBB4FEDA-DA37-4D32-829D-EC337B80939E}" dt="2023-12-29T13:15:29.027" v="5758" actId="20577"/>
          <ac:spMkLst>
            <pc:docMk/>
            <pc:sldMk cId="3070009286" sldId="293"/>
            <ac:spMk id="3" creationId="{4BEA4B09-2505-962F-12D3-85EF5607DCB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FE6C85-10C1-49BF-8390-79D71E7229C9}" type="datetimeFigureOut">
              <a:rPr lang="nl-NL" smtClean="0"/>
              <a:t>29-12-2023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22B3FF-A7FB-4F4B-ABD7-AABBBD47BAAE}" type="slidenum">
              <a:rPr lang="nl-NL" smtClean="0"/>
              <a:t>‹nr.›</a:t>
            </a:fld>
            <a:endParaRPr lang="nl-NL"/>
          </a:p>
        </p:txBody>
      </p:sp>
    </p:spTree>
    <p:extLst>
      <p:ext uri="{BB962C8B-B14F-4D97-AF65-F5344CB8AC3E}">
        <p14:creationId xmlns:p14="http://schemas.microsoft.com/office/powerpoint/2010/main" val="1847535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6E5D314B-D892-45E0-A19A-AC2BE5556B99}" type="datetime1">
              <a:rPr lang="nl-NL" smtClean="0"/>
              <a:t>29-12-2023</a:t>
            </a:fld>
            <a:endParaRPr lang="nl-NL"/>
          </a:p>
        </p:txBody>
      </p:sp>
      <p:sp>
        <p:nvSpPr>
          <p:cNvPr id="5" name="Footer Placeholder 4"/>
          <p:cNvSpPr>
            <a:spLocks noGrp="1"/>
          </p:cNvSpPr>
          <p:nvPr>
            <p:ph type="ftr" sz="quarter" idx="11"/>
          </p:nvPr>
        </p:nvSpPr>
        <p:spPr/>
        <p:txBody>
          <a:bodyPr/>
          <a:lstStyle/>
          <a:p>
            <a:r>
              <a:rPr lang="nl-NL"/>
              <a:t>Maieutiek Levenskunst 2024</a:t>
            </a:r>
          </a:p>
        </p:txBody>
      </p:sp>
      <p:sp>
        <p:nvSpPr>
          <p:cNvPr id="6" name="Slide Number Placeholder 5"/>
          <p:cNvSpPr>
            <a:spLocks noGrp="1"/>
          </p:cNvSpPr>
          <p:nvPr>
            <p:ph type="sldNum" sz="quarter" idx="12"/>
          </p:nvPr>
        </p:nvSpPr>
        <p:spPr/>
        <p:txBody>
          <a:bodyPr/>
          <a:lstStyle/>
          <a:p>
            <a:fld id="{628246B7-D37E-424F-83B5-A98E87553CEB}" type="slidenum">
              <a:rPr lang="nl-NL" smtClean="0"/>
              <a:t>‹nr.›</a:t>
            </a:fld>
            <a:endParaRPr lang="nl-NL"/>
          </a:p>
        </p:txBody>
      </p:sp>
    </p:spTree>
    <p:extLst>
      <p:ext uri="{BB962C8B-B14F-4D97-AF65-F5344CB8AC3E}">
        <p14:creationId xmlns:p14="http://schemas.microsoft.com/office/powerpoint/2010/main" val="1260904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B7577DE-6F7A-4E23-9C3F-185264E66541}" type="datetime1">
              <a:rPr lang="nl-NL" smtClean="0"/>
              <a:t>29-12-2023</a:t>
            </a:fld>
            <a:endParaRPr lang="nl-NL"/>
          </a:p>
        </p:txBody>
      </p:sp>
      <p:sp>
        <p:nvSpPr>
          <p:cNvPr id="5" name="Footer Placeholder 4"/>
          <p:cNvSpPr>
            <a:spLocks noGrp="1"/>
          </p:cNvSpPr>
          <p:nvPr>
            <p:ph type="ftr" sz="quarter" idx="11"/>
          </p:nvPr>
        </p:nvSpPr>
        <p:spPr/>
        <p:txBody>
          <a:bodyPr/>
          <a:lstStyle/>
          <a:p>
            <a:r>
              <a:rPr lang="nl-NL"/>
              <a:t>Maieutiek Levenskunst 2024</a:t>
            </a:r>
          </a:p>
        </p:txBody>
      </p:sp>
      <p:sp>
        <p:nvSpPr>
          <p:cNvPr id="6" name="Slide Number Placeholder 5"/>
          <p:cNvSpPr>
            <a:spLocks noGrp="1"/>
          </p:cNvSpPr>
          <p:nvPr>
            <p:ph type="sldNum" sz="quarter" idx="12"/>
          </p:nvPr>
        </p:nvSpPr>
        <p:spPr/>
        <p:txBody>
          <a:bodyPr/>
          <a:lstStyle/>
          <a:p>
            <a:fld id="{628246B7-D37E-424F-83B5-A98E87553CEB}" type="slidenum">
              <a:rPr lang="nl-NL" smtClean="0"/>
              <a:t>‹nr.›</a:t>
            </a:fld>
            <a:endParaRPr lang="nl-NL"/>
          </a:p>
        </p:txBody>
      </p:sp>
    </p:spTree>
    <p:extLst>
      <p:ext uri="{BB962C8B-B14F-4D97-AF65-F5344CB8AC3E}">
        <p14:creationId xmlns:p14="http://schemas.microsoft.com/office/powerpoint/2010/main" val="4059587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74A6008-4647-4AFE-A6BB-DA58DDA7B67F}" type="datetime1">
              <a:rPr lang="nl-NL" smtClean="0"/>
              <a:t>29-12-2023</a:t>
            </a:fld>
            <a:endParaRPr lang="nl-NL"/>
          </a:p>
        </p:txBody>
      </p:sp>
      <p:sp>
        <p:nvSpPr>
          <p:cNvPr id="5" name="Footer Placeholder 4"/>
          <p:cNvSpPr>
            <a:spLocks noGrp="1"/>
          </p:cNvSpPr>
          <p:nvPr>
            <p:ph type="ftr" sz="quarter" idx="11"/>
          </p:nvPr>
        </p:nvSpPr>
        <p:spPr/>
        <p:txBody>
          <a:bodyPr/>
          <a:lstStyle/>
          <a:p>
            <a:r>
              <a:rPr lang="nl-NL"/>
              <a:t>Maieutiek Levenskunst 2024</a:t>
            </a:r>
          </a:p>
        </p:txBody>
      </p:sp>
      <p:sp>
        <p:nvSpPr>
          <p:cNvPr id="6" name="Slide Number Placeholder 5"/>
          <p:cNvSpPr>
            <a:spLocks noGrp="1"/>
          </p:cNvSpPr>
          <p:nvPr>
            <p:ph type="sldNum" sz="quarter" idx="12"/>
          </p:nvPr>
        </p:nvSpPr>
        <p:spPr/>
        <p:txBody>
          <a:bodyPr/>
          <a:lstStyle/>
          <a:p>
            <a:fld id="{628246B7-D37E-424F-83B5-A98E87553CEB}" type="slidenum">
              <a:rPr lang="nl-NL" smtClean="0"/>
              <a:t>‹nr.›</a:t>
            </a:fld>
            <a:endParaRPr lang="nl-NL"/>
          </a:p>
        </p:txBody>
      </p:sp>
    </p:spTree>
    <p:extLst>
      <p:ext uri="{BB962C8B-B14F-4D97-AF65-F5344CB8AC3E}">
        <p14:creationId xmlns:p14="http://schemas.microsoft.com/office/powerpoint/2010/main" val="2936564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44B5935-1E44-4D6E-BB0B-3C47BF15850C}" type="datetime1">
              <a:rPr lang="nl-NL" smtClean="0"/>
              <a:t>29-12-2023</a:t>
            </a:fld>
            <a:endParaRPr lang="nl-NL"/>
          </a:p>
        </p:txBody>
      </p:sp>
      <p:sp>
        <p:nvSpPr>
          <p:cNvPr id="5" name="Footer Placeholder 4"/>
          <p:cNvSpPr>
            <a:spLocks noGrp="1"/>
          </p:cNvSpPr>
          <p:nvPr>
            <p:ph type="ftr" sz="quarter" idx="11"/>
          </p:nvPr>
        </p:nvSpPr>
        <p:spPr/>
        <p:txBody>
          <a:bodyPr/>
          <a:lstStyle/>
          <a:p>
            <a:r>
              <a:rPr lang="nl-NL"/>
              <a:t>Maieutiek Levenskunst 2024</a:t>
            </a:r>
          </a:p>
        </p:txBody>
      </p:sp>
      <p:sp>
        <p:nvSpPr>
          <p:cNvPr id="6" name="Slide Number Placeholder 5"/>
          <p:cNvSpPr>
            <a:spLocks noGrp="1"/>
          </p:cNvSpPr>
          <p:nvPr>
            <p:ph type="sldNum" sz="quarter" idx="12"/>
          </p:nvPr>
        </p:nvSpPr>
        <p:spPr/>
        <p:txBody>
          <a:bodyPr/>
          <a:lstStyle/>
          <a:p>
            <a:fld id="{628246B7-D37E-424F-83B5-A98E87553CEB}" type="slidenum">
              <a:rPr lang="nl-NL" smtClean="0"/>
              <a:t>‹nr.›</a:t>
            </a:fld>
            <a:endParaRPr lang="nl-NL"/>
          </a:p>
        </p:txBody>
      </p:sp>
    </p:spTree>
    <p:extLst>
      <p:ext uri="{BB962C8B-B14F-4D97-AF65-F5344CB8AC3E}">
        <p14:creationId xmlns:p14="http://schemas.microsoft.com/office/powerpoint/2010/main" val="3887735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09B8C17D-3769-43DF-9E37-80B36840BDCA}" type="datetime1">
              <a:rPr lang="nl-NL" smtClean="0"/>
              <a:t>29-12-2023</a:t>
            </a:fld>
            <a:endParaRPr lang="nl-NL"/>
          </a:p>
        </p:txBody>
      </p:sp>
      <p:sp>
        <p:nvSpPr>
          <p:cNvPr id="5" name="Footer Placeholder 4"/>
          <p:cNvSpPr>
            <a:spLocks noGrp="1"/>
          </p:cNvSpPr>
          <p:nvPr>
            <p:ph type="ftr" sz="quarter" idx="11"/>
          </p:nvPr>
        </p:nvSpPr>
        <p:spPr/>
        <p:txBody>
          <a:bodyPr/>
          <a:lstStyle/>
          <a:p>
            <a:r>
              <a:rPr lang="nl-NL"/>
              <a:t>Maieutiek Levenskunst 2024</a:t>
            </a:r>
          </a:p>
        </p:txBody>
      </p:sp>
      <p:sp>
        <p:nvSpPr>
          <p:cNvPr id="6" name="Slide Number Placeholder 5"/>
          <p:cNvSpPr>
            <a:spLocks noGrp="1"/>
          </p:cNvSpPr>
          <p:nvPr>
            <p:ph type="sldNum" sz="quarter" idx="12"/>
          </p:nvPr>
        </p:nvSpPr>
        <p:spPr/>
        <p:txBody>
          <a:bodyPr/>
          <a:lstStyle/>
          <a:p>
            <a:fld id="{628246B7-D37E-424F-83B5-A98E87553CEB}" type="slidenum">
              <a:rPr lang="nl-NL" smtClean="0"/>
              <a:t>‹nr.›</a:t>
            </a:fld>
            <a:endParaRPr lang="nl-NL"/>
          </a:p>
        </p:txBody>
      </p:sp>
    </p:spTree>
    <p:extLst>
      <p:ext uri="{BB962C8B-B14F-4D97-AF65-F5344CB8AC3E}">
        <p14:creationId xmlns:p14="http://schemas.microsoft.com/office/powerpoint/2010/main" val="4105082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F1716367-1419-420E-8C8E-01998B0D21B3}" type="datetime1">
              <a:rPr lang="nl-NL" smtClean="0"/>
              <a:t>29-12-2023</a:t>
            </a:fld>
            <a:endParaRPr lang="nl-NL"/>
          </a:p>
        </p:txBody>
      </p:sp>
      <p:sp>
        <p:nvSpPr>
          <p:cNvPr id="6" name="Footer Placeholder 5"/>
          <p:cNvSpPr>
            <a:spLocks noGrp="1"/>
          </p:cNvSpPr>
          <p:nvPr>
            <p:ph type="ftr" sz="quarter" idx="11"/>
          </p:nvPr>
        </p:nvSpPr>
        <p:spPr/>
        <p:txBody>
          <a:bodyPr/>
          <a:lstStyle/>
          <a:p>
            <a:r>
              <a:rPr lang="nl-NL"/>
              <a:t>Maieutiek Levenskunst 2024</a:t>
            </a:r>
          </a:p>
        </p:txBody>
      </p:sp>
      <p:sp>
        <p:nvSpPr>
          <p:cNvPr id="7" name="Slide Number Placeholder 6"/>
          <p:cNvSpPr>
            <a:spLocks noGrp="1"/>
          </p:cNvSpPr>
          <p:nvPr>
            <p:ph type="sldNum" sz="quarter" idx="12"/>
          </p:nvPr>
        </p:nvSpPr>
        <p:spPr/>
        <p:txBody>
          <a:bodyPr/>
          <a:lstStyle/>
          <a:p>
            <a:fld id="{628246B7-D37E-424F-83B5-A98E87553CEB}" type="slidenum">
              <a:rPr lang="nl-NL" smtClean="0"/>
              <a:t>‹nr.›</a:t>
            </a:fld>
            <a:endParaRPr lang="nl-NL"/>
          </a:p>
        </p:txBody>
      </p:sp>
    </p:spTree>
    <p:extLst>
      <p:ext uri="{BB962C8B-B14F-4D97-AF65-F5344CB8AC3E}">
        <p14:creationId xmlns:p14="http://schemas.microsoft.com/office/powerpoint/2010/main" val="2319537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nl-NL"/>
              <a:t>Klik om stijl te bewerken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827D829F-C293-4003-9B20-5744DF4C2B17}" type="datetime1">
              <a:rPr lang="nl-NL" smtClean="0"/>
              <a:t>29-12-2023</a:t>
            </a:fld>
            <a:endParaRPr lang="nl-NL"/>
          </a:p>
        </p:txBody>
      </p:sp>
      <p:sp>
        <p:nvSpPr>
          <p:cNvPr id="8" name="Footer Placeholder 7"/>
          <p:cNvSpPr>
            <a:spLocks noGrp="1"/>
          </p:cNvSpPr>
          <p:nvPr>
            <p:ph type="ftr" sz="quarter" idx="11"/>
          </p:nvPr>
        </p:nvSpPr>
        <p:spPr/>
        <p:txBody>
          <a:bodyPr/>
          <a:lstStyle/>
          <a:p>
            <a:r>
              <a:rPr lang="nl-NL"/>
              <a:t>Maieutiek Levenskunst 2024</a:t>
            </a:r>
          </a:p>
        </p:txBody>
      </p:sp>
      <p:sp>
        <p:nvSpPr>
          <p:cNvPr id="9" name="Slide Number Placeholder 8"/>
          <p:cNvSpPr>
            <a:spLocks noGrp="1"/>
          </p:cNvSpPr>
          <p:nvPr>
            <p:ph type="sldNum" sz="quarter" idx="12"/>
          </p:nvPr>
        </p:nvSpPr>
        <p:spPr/>
        <p:txBody>
          <a:bodyPr/>
          <a:lstStyle/>
          <a:p>
            <a:fld id="{628246B7-D37E-424F-83B5-A98E87553CEB}" type="slidenum">
              <a:rPr lang="nl-NL" smtClean="0"/>
              <a:t>‹nr.›</a:t>
            </a:fld>
            <a:endParaRPr lang="nl-NL"/>
          </a:p>
        </p:txBody>
      </p:sp>
    </p:spTree>
    <p:extLst>
      <p:ext uri="{BB962C8B-B14F-4D97-AF65-F5344CB8AC3E}">
        <p14:creationId xmlns:p14="http://schemas.microsoft.com/office/powerpoint/2010/main" val="2267401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52CDDC0C-AFFB-43A7-A660-1AB2C295769D}" type="datetime1">
              <a:rPr lang="nl-NL" smtClean="0"/>
              <a:t>29-12-2023</a:t>
            </a:fld>
            <a:endParaRPr lang="nl-NL"/>
          </a:p>
        </p:txBody>
      </p:sp>
      <p:sp>
        <p:nvSpPr>
          <p:cNvPr id="4" name="Footer Placeholder 3"/>
          <p:cNvSpPr>
            <a:spLocks noGrp="1"/>
          </p:cNvSpPr>
          <p:nvPr>
            <p:ph type="ftr" sz="quarter" idx="11"/>
          </p:nvPr>
        </p:nvSpPr>
        <p:spPr/>
        <p:txBody>
          <a:bodyPr/>
          <a:lstStyle/>
          <a:p>
            <a:r>
              <a:rPr lang="nl-NL"/>
              <a:t>Maieutiek Levenskunst 2024</a:t>
            </a:r>
          </a:p>
        </p:txBody>
      </p:sp>
      <p:sp>
        <p:nvSpPr>
          <p:cNvPr id="5" name="Slide Number Placeholder 4"/>
          <p:cNvSpPr>
            <a:spLocks noGrp="1"/>
          </p:cNvSpPr>
          <p:nvPr>
            <p:ph type="sldNum" sz="quarter" idx="12"/>
          </p:nvPr>
        </p:nvSpPr>
        <p:spPr/>
        <p:txBody>
          <a:bodyPr/>
          <a:lstStyle/>
          <a:p>
            <a:fld id="{628246B7-D37E-424F-83B5-A98E87553CEB}" type="slidenum">
              <a:rPr lang="nl-NL" smtClean="0"/>
              <a:t>‹nr.›</a:t>
            </a:fld>
            <a:endParaRPr lang="nl-NL"/>
          </a:p>
        </p:txBody>
      </p:sp>
    </p:spTree>
    <p:extLst>
      <p:ext uri="{BB962C8B-B14F-4D97-AF65-F5344CB8AC3E}">
        <p14:creationId xmlns:p14="http://schemas.microsoft.com/office/powerpoint/2010/main" val="174691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5061AA-978D-42A8-93F6-2B5C0CE36740}" type="datetime1">
              <a:rPr lang="nl-NL" smtClean="0"/>
              <a:t>29-12-2023</a:t>
            </a:fld>
            <a:endParaRPr lang="nl-NL"/>
          </a:p>
        </p:txBody>
      </p:sp>
      <p:sp>
        <p:nvSpPr>
          <p:cNvPr id="3" name="Footer Placeholder 2"/>
          <p:cNvSpPr>
            <a:spLocks noGrp="1"/>
          </p:cNvSpPr>
          <p:nvPr>
            <p:ph type="ftr" sz="quarter" idx="11"/>
          </p:nvPr>
        </p:nvSpPr>
        <p:spPr/>
        <p:txBody>
          <a:bodyPr/>
          <a:lstStyle/>
          <a:p>
            <a:r>
              <a:rPr lang="nl-NL"/>
              <a:t>Maieutiek Levenskunst 2024</a:t>
            </a:r>
          </a:p>
        </p:txBody>
      </p:sp>
      <p:sp>
        <p:nvSpPr>
          <p:cNvPr id="4" name="Slide Number Placeholder 3"/>
          <p:cNvSpPr>
            <a:spLocks noGrp="1"/>
          </p:cNvSpPr>
          <p:nvPr>
            <p:ph type="sldNum" sz="quarter" idx="12"/>
          </p:nvPr>
        </p:nvSpPr>
        <p:spPr/>
        <p:txBody>
          <a:bodyPr/>
          <a:lstStyle/>
          <a:p>
            <a:fld id="{628246B7-D37E-424F-83B5-A98E87553CEB}" type="slidenum">
              <a:rPr lang="nl-NL" smtClean="0"/>
              <a:t>‹nr.›</a:t>
            </a:fld>
            <a:endParaRPr lang="nl-NL"/>
          </a:p>
        </p:txBody>
      </p:sp>
    </p:spTree>
    <p:extLst>
      <p:ext uri="{BB962C8B-B14F-4D97-AF65-F5344CB8AC3E}">
        <p14:creationId xmlns:p14="http://schemas.microsoft.com/office/powerpoint/2010/main" val="2112149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8DBEA356-E898-40F9-AB73-117FDB77A1C6}" type="datetime1">
              <a:rPr lang="nl-NL" smtClean="0"/>
              <a:t>29-12-2023</a:t>
            </a:fld>
            <a:endParaRPr lang="nl-NL"/>
          </a:p>
        </p:txBody>
      </p:sp>
      <p:sp>
        <p:nvSpPr>
          <p:cNvPr id="6" name="Footer Placeholder 5"/>
          <p:cNvSpPr>
            <a:spLocks noGrp="1"/>
          </p:cNvSpPr>
          <p:nvPr>
            <p:ph type="ftr" sz="quarter" idx="11"/>
          </p:nvPr>
        </p:nvSpPr>
        <p:spPr/>
        <p:txBody>
          <a:bodyPr/>
          <a:lstStyle/>
          <a:p>
            <a:r>
              <a:rPr lang="nl-NL"/>
              <a:t>Maieutiek Levenskunst 2024</a:t>
            </a:r>
          </a:p>
        </p:txBody>
      </p:sp>
      <p:sp>
        <p:nvSpPr>
          <p:cNvPr id="7" name="Slide Number Placeholder 6"/>
          <p:cNvSpPr>
            <a:spLocks noGrp="1"/>
          </p:cNvSpPr>
          <p:nvPr>
            <p:ph type="sldNum" sz="quarter" idx="12"/>
          </p:nvPr>
        </p:nvSpPr>
        <p:spPr/>
        <p:txBody>
          <a:bodyPr/>
          <a:lstStyle/>
          <a:p>
            <a:fld id="{628246B7-D37E-424F-83B5-A98E87553CEB}" type="slidenum">
              <a:rPr lang="nl-NL" smtClean="0"/>
              <a:t>‹nr.›</a:t>
            </a:fld>
            <a:endParaRPr lang="nl-NL"/>
          </a:p>
        </p:txBody>
      </p:sp>
    </p:spTree>
    <p:extLst>
      <p:ext uri="{BB962C8B-B14F-4D97-AF65-F5344CB8AC3E}">
        <p14:creationId xmlns:p14="http://schemas.microsoft.com/office/powerpoint/2010/main" val="267957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AFC8342D-B5AE-439E-94FA-237B51FF06F4}" type="datetime1">
              <a:rPr lang="nl-NL" smtClean="0"/>
              <a:t>29-12-2023</a:t>
            </a:fld>
            <a:endParaRPr lang="nl-NL"/>
          </a:p>
        </p:txBody>
      </p:sp>
      <p:sp>
        <p:nvSpPr>
          <p:cNvPr id="6" name="Footer Placeholder 5"/>
          <p:cNvSpPr>
            <a:spLocks noGrp="1"/>
          </p:cNvSpPr>
          <p:nvPr>
            <p:ph type="ftr" sz="quarter" idx="11"/>
          </p:nvPr>
        </p:nvSpPr>
        <p:spPr/>
        <p:txBody>
          <a:bodyPr/>
          <a:lstStyle/>
          <a:p>
            <a:r>
              <a:rPr lang="nl-NL"/>
              <a:t>Maieutiek Levenskunst 2024</a:t>
            </a:r>
          </a:p>
        </p:txBody>
      </p:sp>
      <p:sp>
        <p:nvSpPr>
          <p:cNvPr id="7" name="Slide Number Placeholder 6"/>
          <p:cNvSpPr>
            <a:spLocks noGrp="1"/>
          </p:cNvSpPr>
          <p:nvPr>
            <p:ph type="sldNum" sz="quarter" idx="12"/>
          </p:nvPr>
        </p:nvSpPr>
        <p:spPr/>
        <p:txBody>
          <a:bodyPr/>
          <a:lstStyle/>
          <a:p>
            <a:fld id="{628246B7-D37E-424F-83B5-A98E87553CEB}" type="slidenum">
              <a:rPr lang="nl-NL" smtClean="0"/>
              <a:t>‹nr.›</a:t>
            </a:fld>
            <a:endParaRPr lang="nl-NL"/>
          </a:p>
        </p:txBody>
      </p:sp>
    </p:spTree>
    <p:extLst>
      <p:ext uri="{BB962C8B-B14F-4D97-AF65-F5344CB8AC3E}">
        <p14:creationId xmlns:p14="http://schemas.microsoft.com/office/powerpoint/2010/main" val="1252802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A6727D-6618-456C-8434-9FAD61C9E983}" type="datetime1">
              <a:rPr lang="nl-NL" smtClean="0"/>
              <a:t>29-12-2023</a:t>
            </a:fld>
            <a:endParaRPr lang="nl-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l-NL"/>
              <a:t>Maieutiek Levenskunst 2024</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8246B7-D37E-424F-83B5-A98E87553CEB}" type="slidenum">
              <a:rPr lang="nl-NL" smtClean="0"/>
              <a:t>‹nr.›</a:t>
            </a:fld>
            <a:endParaRPr lang="nl-NL"/>
          </a:p>
        </p:txBody>
      </p:sp>
    </p:spTree>
    <p:extLst>
      <p:ext uri="{BB962C8B-B14F-4D97-AF65-F5344CB8AC3E}">
        <p14:creationId xmlns:p14="http://schemas.microsoft.com/office/powerpoint/2010/main" val="24524935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youtube.com/watch?v=8WQRq27qBis"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Afbeelding 4" descr="Afbeelding met kunst, Menselijk gezicht, tekening, ontwerp&#10;&#10;Automatisch gegenereerde beschrijving">
            <a:extLst>
              <a:ext uri="{FF2B5EF4-FFF2-40B4-BE49-F238E27FC236}">
                <a16:creationId xmlns:a16="http://schemas.microsoft.com/office/drawing/2014/main" id="{625FE749-406F-DCD0-BD47-1DAD4CD8411A}"/>
              </a:ext>
            </a:extLst>
          </p:cNvPr>
          <p:cNvPicPr>
            <a:picLocks noChangeAspect="1"/>
          </p:cNvPicPr>
          <p:nvPr/>
        </p:nvPicPr>
        <p:blipFill rotWithShape="1">
          <a:blip r:embed="rId2">
            <a:extLst>
              <a:ext uri="{28A0092B-C50C-407E-A947-70E740481C1C}">
                <a14:useLocalDpi xmlns:a14="http://schemas.microsoft.com/office/drawing/2010/main" val="0"/>
              </a:ext>
            </a:extLst>
          </a:blip>
          <a:srcRect l="21207" r="20571"/>
          <a:stretch/>
        </p:blipFill>
        <p:spPr>
          <a:xfrm>
            <a:off x="1" y="0"/>
            <a:ext cx="12191999" cy="6857990"/>
          </a:xfrm>
          <a:prstGeom prst="rect">
            <a:avLst/>
          </a:prstGeom>
        </p:spPr>
      </p:pic>
      <p:sp>
        <p:nvSpPr>
          <p:cNvPr id="12" name="Rectangle 11">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ndertitel 2">
            <a:extLst>
              <a:ext uri="{FF2B5EF4-FFF2-40B4-BE49-F238E27FC236}">
                <a16:creationId xmlns:a16="http://schemas.microsoft.com/office/drawing/2014/main" id="{EE0D761B-8D18-86C1-4992-D92C22F2043F}"/>
              </a:ext>
            </a:extLst>
          </p:cNvPr>
          <p:cNvSpPr>
            <a:spLocks noGrp="1"/>
          </p:cNvSpPr>
          <p:nvPr>
            <p:ph type="subTitle" idx="1"/>
          </p:nvPr>
        </p:nvSpPr>
        <p:spPr>
          <a:xfrm>
            <a:off x="6517940" y="3096694"/>
            <a:ext cx="4287658" cy="1828800"/>
          </a:xfrm>
          <a:effectLst>
            <a:outerShdw blurRad="50800" dist="38100" dir="2700000" algn="tl" rotWithShape="0">
              <a:prstClr val="black">
                <a:alpha val="40000"/>
              </a:prstClr>
            </a:outerShdw>
          </a:effectLst>
        </p:spPr>
        <p:txBody>
          <a:bodyPr wrap="square">
            <a:normAutofit fontScale="92500" lnSpcReduction="20000"/>
          </a:bodyPr>
          <a:lstStyle/>
          <a:p>
            <a:pPr algn="r"/>
            <a:r>
              <a:rPr lang="nl-NL" dirty="0">
                <a:solidFill>
                  <a:srgbClr val="FFFFFF"/>
                </a:solidFill>
              </a:rPr>
              <a:t>	</a:t>
            </a:r>
            <a:r>
              <a:rPr lang="nl-NL" dirty="0">
                <a:solidFill>
                  <a:srgbClr val="E0DAD6"/>
                </a:solidFill>
              </a:rPr>
              <a:t>			</a:t>
            </a:r>
            <a:r>
              <a:rPr lang="nl-NL" sz="3200" dirty="0">
                <a:solidFill>
                  <a:srgbClr val="F7F7F7"/>
                </a:solidFill>
              </a:rPr>
              <a:t>Maieutiek 2024 wintercursus </a:t>
            </a:r>
          </a:p>
          <a:p>
            <a:pPr algn="r"/>
            <a:r>
              <a:rPr lang="nl-NL" sz="3200" dirty="0">
                <a:solidFill>
                  <a:srgbClr val="F7F7F7"/>
                </a:solidFill>
              </a:rPr>
              <a:t>                   Petra Bolhuis</a:t>
            </a:r>
            <a:r>
              <a:rPr lang="nl-NL" dirty="0">
                <a:solidFill>
                  <a:srgbClr val="FFFFFF"/>
                </a:solidFill>
              </a:rPr>
              <a:t>		</a:t>
            </a:r>
          </a:p>
        </p:txBody>
      </p:sp>
      <p:sp>
        <p:nvSpPr>
          <p:cNvPr id="9" name="Titel 8">
            <a:extLst>
              <a:ext uri="{FF2B5EF4-FFF2-40B4-BE49-F238E27FC236}">
                <a16:creationId xmlns:a16="http://schemas.microsoft.com/office/drawing/2014/main" id="{BB173D09-04C1-1C16-A2AB-7DDE0C2E135C}"/>
              </a:ext>
            </a:extLst>
          </p:cNvPr>
          <p:cNvSpPr>
            <a:spLocks noGrp="1"/>
          </p:cNvSpPr>
          <p:nvPr>
            <p:ph type="ctrTitle"/>
          </p:nvPr>
        </p:nvSpPr>
        <p:spPr/>
        <p:txBody>
          <a:bodyPr/>
          <a:lstStyle/>
          <a:p>
            <a:endParaRPr lang="nl-NL" dirty="0"/>
          </a:p>
        </p:txBody>
      </p:sp>
      <p:sp>
        <p:nvSpPr>
          <p:cNvPr id="11" name="Rechthoek 10">
            <a:extLst>
              <a:ext uri="{FF2B5EF4-FFF2-40B4-BE49-F238E27FC236}">
                <a16:creationId xmlns:a16="http://schemas.microsoft.com/office/drawing/2014/main" id="{1EB9761F-940A-E40F-C25A-1BFD7498A3FE}"/>
              </a:ext>
            </a:extLst>
          </p:cNvPr>
          <p:cNvSpPr/>
          <p:nvPr/>
        </p:nvSpPr>
        <p:spPr>
          <a:xfrm>
            <a:off x="5555669" y="1122362"/>
            <a:ext cx="457204" cy="923330"/>
          </a:xfrm>
          <a:prstGeom prst="rect">
            <a:avLst/>
          </a:prstGeom>
          <a:noFill/>
          <a:scene3d>
            <a:camera prst="orthographicFront">
              <a:rot lat="0" lon="0" rev="0"/>
            </a:camera>
            <a:lightRig rig="threePt" dir="t"/>
          </a:scene3d>
        </p:spPr>
        <p:txBody>
          <a:bodyPr wrap="square" lIns="91440" tIns="45720" rIns="91440" bIns="45720">
            <a:spAutoFit/>
            <a:scene3d>
              <a:camera prst="orthographicFront"/>
              <a:lightRig rig="threePt" dir="t"/>
            </a:scene3d>
            <a:sp3d extrusionH="57150">
              <a:bevelT w="38100" h="38100"/>
            </a:sp3d>
          </a:bodyPr>
          <a:lstStyle/>
          <a:p>
            <a:pPr algn="ctr"/>
            <a:r>
              <a:rPr lang="nl-NL" sz="5400" b="1" cap="none" spc="0" dirty="0">
                <a:ln w="6600">
                  <a:solidFill>
                    <a:schemeClr val="accent2"/>
                  </a:solidFill>
                  <a:prstDash val="solid"/>
                </a:ln>
                <a:pattFill prst="pct20">
                  <a:fgClr>
                    <a:srgbClr val="FFFFFF"/>
                  </a:fgClr>
                  <a:bgClr>
                    <a:schemeClr val="bg1"/>
                  </a:bgClr>
                </a:pattFill>
                <a:effectLst>
                  <a:outerShdw dist="38100" dir="2700000" algn="tl" rotWithShape="0">
                    <a:schemeClr val="accent2"/>
                  </a:outerShdw>
                </a:effectLst>
              </a:rPr>
              <a:t> </a:t>
            </a:r>
          </a:p>
        </p:txBody>
      </p:sp>
      <p:sp>
        <p:nvSpPr>
          <p:cNvPr id="2" name="Tekstvak 1">
            <a:extLst>
              <a:ext uri="{FF2B5EF4-FFF2-40B4-BE49-F238E27FC236}">
                <a16:creationId xmlns:a16="http://schemas.microsoft.com/office/drawing/2014/main" id="{00A490E7-A611-90CE-6CDE-3B2B7F9AAA26}"/>
              </a:ext>
            </a:extLst>
          </p:cNvPr>
          <p:cNvSpPr txBox="1"/>
          <p:nvPr/>
        </p:nvSpPr>
        <p:spPr>
          <a:xfrm>
            <a:off x="2346038" y="356942"/>
            <a:ext cx="9615054" cy="1446550"/>
          </a:xfrm>
          <a:prstGeom prst="rect">
            <a:avLst/>
          </a:prstGeom>
          <a:noFill/>
        </p:spPr>
        <p:txBody>
          <a:bodyPr wrap="square" rtlCol="0">
            <a:spAutoFit/>
          </a:bodyPr>
          <a:lstStyle/>
          <a:p>
            <a:r>
              <a:rPr lang="nl-NL" sz="8800">
                <a:solidFill>
                  <a:srgbClr val="3A332E"/>
                </a:solidFill>
                <a:latin typeface="Bahnschrift SemiBold" panose="020B0502040204020203" pitchFamily="34" charset="0"/>
              </a:rPr>
              <a:t>Levenskunst-1</a:t>
            </a:r>
            <a:endParaRPr lang="nl-NL" sz="8800" dirty="0">
              <a:solidFill>
                <a:srgbClr val="3A332E"/>
              </a:solidFill>
              <a:latin typeface="Bahnschrift SemiBold" panose="020B0502040204020203" pitchFamily="34" charset="0"/>
            </a:endParaRPr>
          </a:p>
        </p:txBody>
      </p:sp>
      <p:sp>
        <p:nvSpPr>
          <p:cNvPr id="4" name="Rechthoek 3">
            <a:extLst>
              <a:ext uri="{FF2B5EF4-FFF2-40B4-BE49-F238E27FC236}">
                <a16:creationId xmlns:a16="http://schemas.microsoft.com/office/drawing/2014/main" id="{E013D448-E720-9176-490D-AE831BDD487E}"/>
              </a:ext>
            </a:extLst>
          </p:cNvPr>
          <p:cNvSpPr/>
          <p:nvPr/>
        </p:nvSpPr>
        <p:spPr>
          <a:xfrm>
            <a:off x="6003635" y="2967335"/>
            <a:ext cx="184730" cy="923330"/>
          </a:xfrm>
          <a:prstGeom prst="rect">
            <a:avLst/>
          </a:prstGeom>
          <a:noFill/>
        </p:spPr>
        <p:txBody>
          <a:bodyPr wrap="none" lIns="91440" tIns="45720" rIns="91440" bIns="45720">
            <a:spAutoFit/>
          </a:bodyPr>
          <a:lstStyle/>
          <a:p>
            <a:pPr algn="ctr"/>
            <a:endParaRPr lang="nl-NL" sz="5400" b="1" cap="none" spc="0" dirty="0">
              <a:ln w="12700">
                <a:solidFill>
                  <a:schemeClr val="accent5"/>
                </a:solidFill>
                <a:prstDash val="solid"/>
              </a:ln>
              <a:pattFill prst="ltDnDiag">
                <a:fgClr>
                  <a:schemeClr val="accent5">
                    <a:lumMod val="60000"/>
                    <a:lumOff val="40000"/>
                  </a:schemeClr>
                </a:fgClr>
                <a:bgClr>
                  <a:schemeClr val="bg1"/>
                </a:bgClr>
              </a:pattFill>
              <a:effectLst/>
            </a:endParaRPr>
          </a:p>
        </p:txBody>
      </p:sp>
    </p:spTree>
    <p:extLst>
      <p:ext uri="{BB962C8B-B14F-4D97-AF65-F5344CB8AC3E}">
        <p14:creationId xmlns:p14="http://schemas.microsoft.com/office/powerpoint/2010/main" val="4004938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lstStyle/>
          <a:p>
            <a:r>
              <a:rPr lang="nl-NL" dirty="0"/>
              <a:t>Dialogen</a:t>
            </a:r>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normAutofit fontScale="77500" lnSpcReduction="20000"/>
          </a:bodyPr>
          <a:lstStyle/>
          <a:p>
            <a:endParaRPr lang="nl-NL" sz="2000" dirty="0"/>
          </a:p>
          <a:p>
            <a:pPr marL="0" marR="0" indent="0">
              <a:lnSpc>
                <a:spcPct val="115000"/>
              </a:lnSpc>
              <a:spcBef>
                <a:spcPts val="0"/>
              </a:spcBef>
              <a:spcAft>
                <a:spcPts val="1000"/>
              </a:spcAft>
              <a:buNone/>
            </a:pPr>
            <a:r>
              <a:rPr lang="nl-NL" dirty="0">
                <a:latin typeface="Calibri" panose="020F0502020204030204" pitchFamily="34" charset="0"/>
                <a:cs typeface="Times New Roman" panose="02020603050405020304" pitchFamily="18" charset="0"/>
              </a:rPr>
              <a:t>Als de rationaliteit wordt ontdekt is het </a:t>
            </a:r>
            <a:r>
              <a:rPr lang="nl-NL" dirty="0" err="1">
                <a:latin typeface="Calibri" panose="020F0502020204030204" pitchFamily="34" charset="0"/>
                <a:cs typeface="Times New Roman" panose="02020603050405020304" pitchFamily="18" charset="0"/>
              </a:rPr>
              <a:t>Philosophia</a:t>
            </a:r>
            <a:r>
              <a:rPr lang="nl-NL" dirty="0">
                <a:latin typeface="Calibri" panose="020F0502020204030204" pitchFamily="34" charset="0"/>
                <a:cs typeface="Times New Roman" panose="02020603050405020304" pitchFamily="18" charset="0"/>
              </a:rPr>
              <a:t>; liefde voor kennis én wijsheid, waarbij de kennis vooral nodig is om te weten wat de plek van een mens in het geheel van de kosmos is. Men juicht de rationaliteit toe omdat het mensen in staat stelt zich zelfstandig te verhouden tot het noodlot, de natuur en de goden. Plato en Aristoteles onderzoeken de wereld niet om de feiten te kunnen vastleggen en zeker niet om de wereld te kunnen onderwerpen aan hun menselijke plannen. Het betreft eerder een leren kennen van de werkelijkheid, opdat een denkend wezen rekening kan houden met de natuurlijke loop van de gebeurtenissen en zijn oriëntatie over zijn eigen leven en handelen daarop kan aanpassen. Vrijheid ligt binnen dat veld van noodzakelijkheden en is het gebied waarop mensen hun invloed kunnen uitoefenen. Mensen spreken met elkaar als vrije mannen (soms vrouwen) over hoe hun leven vorm te geven. De basisvorm is de dialectiek.</a:t>
            </a:r>
          </a:p>
        </p:txBody>
      </p:sp>
      <p:sp>
        <p:nvSpPr>
          <p:cNvPr id="5" name="Tijdelijke aanduiding voor voettekst 4">
            <a:extLst>
              <a:ext uri="{FF2B5EF4-FFF2-40B4-BE49-F238E27FC236}">
                <a16:creationId xmlns:a16="http://schemas.microsoft.com/office/drawing/2014/main" id="{F434D190-ABA5-EC9A-3608-B01B785F2756}"/>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20A32BFD-25B9-9FB0-DC1B-A6073862E35B}"/>
              </a:ext>
            </a:extLst>
          </p:cNvPr>
          <p:cNvSpPr>
            <a:spLocks noGrp="1"/>
          </p:cNvSpPr>
          <p:nvPr>
            <p:ph type="sldNum" sz="quarter" idx="12"/>
          </p:nvPr>
        </p:nvSpPr>
        <p:spPr/>
        <p:txBody>
          <a:bodyPr/>
          <a:lstStyle/>
          <a:p>
            <a:fld id="{628246B7-D37E-424F-83B5-A98E87553CEB}" type="slidenum">
              <a:rPr lang="nl-NL" smtClean="0"/>
              <a:t>10</a:t>
            </a:fld>
            <a:endParaRPr lang="nl-NL"/>
          </a:p>
        </p:txBody>
      </p:sp>
    </p:spTree>
    <p:extLst>
      <p:ext uri="{BB962C8B-B14F-4D97-AF65-F5344CB8AC3E}">
        <p14:creationId xmlns:p14="http://schemas.microsoft.com/office/powerpoint/2010/main" val="1759030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lstStyle/>
          <a:p>
            <a:r>
              <a:rPr lang="nl-NL" dirty="0"/>
              <a:t>Dialectiek </a:t>
            </a:r>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normAutofit fontScale="92500" lnSpcReduction="10000"/>
          </a:bodyPr>
          <a:lstStyle/>
          <a:p>
            <a:r>
              <a:rPr lang="nl-NL" dirty="0">
                <a:latin typeface="Calibri" panose="020F0502020204030204" pitchFamily="34" charset="0"/>
                <a:cs typeface="Times New Roman" panose="02020603050405020304" pitchFamily="18" charset="0"/>
              </a:rPr>
              <a:t>These  </a:t>
            </a:r>
          </a:p>
          <a:p>
            <a:r>
              <a:rPr lang="nl-NL" dirty="0">
                <a:latin typeface="Calibri" panose="020F0502020204030204" pitchFamily="34" charset="0"/>
                <a:cs typeface="Times New Roman" panose="02020603050405020304" pitchFamily="18" charset="0"/>
              </a:rPr>
              <a:t>Antithese</a:t>
            </a:r>
          </a:p>
          <a:p>
            <a:r>
              <a:rPr lang="nl-NL" dirty="0">
                <a:latin typeface="Calibri" panose="020F0502020204030204" pitchFamily="34" charset="0"/>
                <a:cs typeface="Times New Roman" panose="02020603050405020304" pitchFamily="18" charset="0"/>
              </a:rPr>
              <a:t>Synthese </a:t>
            </a:r>
          </a:p>
          <a:p>
            <a:pPr marL="0" indent="0">
              <a:buNone/>
            </a:pPr>
            <a:r>
              <a:rPr lang="nl-NL" dirty="0">
                <a:latin typeface="Calibri" panose="020F0502020204030204" pitchFamily="34" charset="0"/>
                <a:cs typeface="Times New Roman" panose="02020603050405020304" pitchFamily="18" charset="0"/>
              </a:rPr>
              <a:t>Dit gaat in tegen de regel van de uitgesloten derde. Het is niet a of b, maar zodanig nadenken dat a en b bestaan kunnen omdat de opheffing van wat zij vertegenwoordigen in c vorm aanneemt.</a:t>
            </a:r>
          </a:p>
          <a:p>
            <a:pPr marL="0" indent="0">
              <a:buNone/>
            </a:pPr>
            <a:r>
              <a:rPr lang="nl-NL" dirty="0">
                <a:latin typeface="Calibri" panose="020F0502020204030204" pitchFamily="34" charset="0"/>
                <a:cs typeface="Times New Roman" panose="02020603050405020304" pitchFamily="18" charset="0"/>
              </a:rPr>
              <a:t>Een vorm van gesprek dat niet uitmondt in consensus of compromis. Bij Socrates leidde dit tot de conclusie dat je weet dat je niet weet. Bij Plato en Hegel (1770-1831) wordt duidelijk onder welke vervolgstap én a én b hun waarde behouden, maar ook verliezen omdat ze opgaan in een hogere versie van de beschouwing van de werkelijkheid.  </a:t>
            </a:r>
          </a:p>
          <a:p>
            <a:pPr marL="0" indent="0">
              <a:buNone/>
            </a:pPr>
            <a:endParaRPr lang="nl-NL" sz="2000" dirty="0">
              <a:effectLst/>
              <a:ea typeface="Calibri" panose="020F0502020204030204" pitchFamily="34" charset="0"/>
              <a:cs typeface="Times New Roman" panose="02020603050405020304" pitchFamily="18" charset="0"/>
            </a:endParaRPr>
          </a:p>
          <a:p>
            <a:endParaRPr lang="nl-NL" sz="2000" dirty="0">
              <a:effectLst/>
              <a:ea typeface="Calibri" panose="020F0502020204030204" pitchFamily="34" charset="0"/>
              <a:cs typeface="Times New Roman" panose="02020603050405020304" pitchFamily="18" charset="0"/>
            </a:endParaRPr>
          </a:p>
        </p:txBody>
      </p:sp>
      <p:sp>
        <p:nvSpPr>
          <p:cNvPr id="5" name="Tijdelijke aanduiding voor voettekst 4">
            <a:extLst>
              <a:ext uri="{FF2B5EF4-FFF2-40B4-BE49-F238E27FC236}">
                <a16:creationId xmlns:a16="http://schemas.microsoft.com/office/drawing/2014/main" id="{F434D190-ABA5-EC9A-3608-B01B785F2756}"/>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20A32BFD-25B9-9FB0-DC1B-A6073862E35B}"/>
              </a:ext>
            </a:extLst>
          </p:cNvPr>
          <p:cNvSpPr>
            <a:spLocks noGrp="1"/>
          </p:cNvSpPr>
          <p:nvPr>
            <p:ph type="sldNum" sz="quarter" idx="12"/>
          </p:nvPr>
        </p:nvSpPr>
        <p:spPr/>
        <p:txBody>
          <a:bodyPr/>
          <a:lstStyle/>
          <a:p>
            <a:fld id="{628246B7-D37E-424F-83B5-A98E87553CEB}" type="slidenum">
              <a:rPr lang="nl-NL" smtClean="0"/>
              <a:t>11</a:t>
            </a:fld>
            <a:endParaRPr lang="nl-NL"/>
          </a:p>
        </p:txBody>
      </p:sp>
    </p:spTree>
    <p:extLst>
      <p:ext uri="{BB962C8B-B14F-4D97-AF65-F5344CB8AC3E}">
        <p14:creationId xmlns:p14="http://schemas.microsoft.com/office/powerpoint/2010/main" val="13358132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lstStyle/>
          <a:p>
            <a:r>
              <a:rPr lang="nl-NL" dirty="0"/>
              <a:t>De taak van de filosofie</a:t>
            </a:r>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normAutofit fontScale="85000" lnSpcReduction="10000"/>
          </a:bodyPr>
          <a:lstStyle/>
          <a:p>
            <a:endParaRPr lang="nl-NL" dirty="0"/>
          </a:p>
          <a:p>
            <a:pPr marL="0" marR="0" indent="0">
              <a:lnSpc>
                <a:spcPct val="115000"/>
              </a:lnSpc>
              <a:spcBef>
                <a:spcPts val="0"/>
              </a:spcBef>
              <a:spcAft>
                <a:spcPts val="1000"/>
              </a:spcAft>
              <a:buNone/>
            </a:pPr>
            <a:r>
              <a:rPr lang="nl-NL" sz="2600" dirty="0"/>
              <a:t>Wat zijn de aspecten van het menselijk leven waarbij mensen filosofie als levenskunst nodig hebben? Martha Nussbaum schets in De breekbaarheid van het goede drie zaken die mensen overal en altijd kwetsbaar maken;</a:t>
            </a:r>
          </a:p>
          <a:p>
            <a:pPr marL="342900" marR="0" lvl="0" indent="-342900">
              <a:lnSpc>
                <a:spcPct val="115000"/>
              </a:lnSpc>
              <a:spcBef>
                <a:spcPts val="0"/>
              </a:spcBef>
              <a:spcAft>
                <a:spcPts val="0"/>
              </a:spcAft>
              <a:buFont typeface="+mj-lt"/>
              <a:buAutoNum type="arabicPeriod"/>
            </a:pPr>
            <a:r>
              <a:rPr lang="nl-NL" sz="2600" b="1" dirty="0"/>
              <a:t>pluraliteit van waarden</a:t>
            </a:r>
            <a:r>
              <a:rPr lang="nl-NL" sz="2600" dirty="0"/>
              <a:t>; in en tussen mensen moeten keuzes gemaakt worden tussen zaken waar we waarde aan hechten (vriendschap versus wet, vrijheid versus betrouwbaarheid),</a:t>
            </a:r>
          </a:p>
          <a:p>
            <a:pPr marL="342900" marR="0" lvl="0" indent="-342900">
              <a:lnSpc>
                <a:spcPct val="115000"/>
              </a:lnSpc>
              <a:spcBef>
                <a:spcPts val="0"/>
              </a:spcBef>
              <a:spcAft>
                <a:spcPts val="0"/>
              </a:spcAft>
              <a:buFont typeface="+mj-lt"/>
              <a:buAutoNum type="arabicPeriod"/>
            </a:pPr>
            <a:r>
              <a:rPr lang="nl-NL" sz="2600" b="1" dirty="0"/>
              <a:t>hechtingen</a:t>
            </a:r>
            <a:r>
              <a:rPr lang="nl-NL" sz="2600" dirty="0"/>
              <a:t>; gehechtheid aan mensen en dingen maakt ons kwetsbaar want daardoor zijn we bang voor verlies. We zijn afhankelijk van zaken die wij niet in de hand hebben</a:t>
            </a:r>
          </a:p>
          <a:p>
            <a:pPr marL="342900" marR="0" lvl="0" indent="-342900">
              <a:lnSpc>
                <a:spcPct val="115000"/>
              </a:lnSpc>
              <a:spcBef>
                <a:spcPts val="0"/>
              </a:spcBef>
              <a:spcAft>
                <a:spcPts val="1000"/>
              </a:spcAft>
              <a:buFont typeface="+mj-lt"/>
              <a:buAutoNum type="arabicPeriod"/>
            </a:pPr>
            <a:r>
              <a:rPr lang="nl-NL" sz="2600" b="1" dirty="0"/>
              <a:t>passies</a:t>
            </a:r>
            <a:r>
              <a:rPr lang="nl-NL" sz="2600" dirty="0"/>
              <a:t>; de passies zijn bron van de andere twee kwetsbaarheden, maar ook een eigen kwetsbaarheid want ze zijn onbestuurbaar en niet te voorzien</a:t>
            </a:r>
          </a:p>
          <a:p>
            <a:endParaRPr lang="nl-NL" dirty="0"/>
          </a:p>
        </p:txBody>
      </p:sp>
      <p:sp>
        <p:nvSpPr>
          <p:cNvPr id="5" name="Tijdelijke aanduiding voor voettekst 4">
            <a:extLst>
              <a:ext uri="{FF2B5EF4-FFF2-40B4-BE49-F238E27FC236}">
                <a16:creationId xmlns:a16="http://schemas.microsoft.com/office/drawing/2014/main" id="{0BCCAE9C-26E4-CC1F-29FC-B47897C24403}"/>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D1C42D93-5D28-6B12-4B00-9CF63CE51A0D}"/>
              </a:ext>
            </a:extLst>
          </p:cNvPr>
          <p:cNvSpPr>
            <a:spLocks noGrp="1"/>
          </p:cNvSpPr>
          <p:nvPr>
            <p:ph type="sldNum" sz="quarter" idx="12"/>
          </p:nvPr>
        </p:nvSpPr>
        <p:spPr/>
        <p:txBody>
          <a:bodyPr/>
          <a:lstStyle/>
          <a:p>
            <a:fld id="{628246B7-D37E-424F-83B5-A98E87553CEB}" type="slidenum">
              <a:rPr lang="nl-NL" smtClean="0"/>
              <a:t>12</a:t>
            </a:fld>
            <a:endParaRPr lang="nl-NL"/>
          </a:p>
        </p:txBody>
      </p:sp>
    </p:spTree>
    <p:extLst>
      <p:ext uri="{BB962C8B-B14F-4D97-AF65-F5344CB8AC3E}">
        <p14:creationId xmlns:p14="http://schemas.microsoft.com/office/powerpoint/2010/main" val="334549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descr="Afbeelding met kunst, Menselijk gezicht, tekening, ontwerp&#10;&#10;Automatisch gegenereerde beschrijving">
            <a:extLst>
              <a:ext uri="{FF2B5EF4-FFF2-40B4-BE49-F238E27FC236}">
                <a16:creationId xmlns:a16="http://schemas.microsoft.com/office/drawing/2014/main" id="{625FE749-406F-DCD0-BD47-1DAD4CD8411A}"/>
              </a:ext>
            </a:extLst>
          </p:cNvPr>
          <p:cNvPicPr>
            <a:picLocks noChangeAspect="1"/>
          </p:cNvPicPr>
          <p:nvPr/>
        </p:nvPicPr>
        <p:blipFill rotWithShape="1">
          <a:blip r:embed="rId2">
            <a:extLst>
              <a:ext uri="{28A0092B-C50C-407E-A947-70E740481C1C}">
                <a14:useLocalDpi xmlns:a14="http://schemas.microsoft.com/office/drawing/2010/main" val="0"/>
              </a:ext>
            </a:extLst>
          </a:blip>
          <a:srcRect l="21207" r="20571"/>
          <a:stretch/>
        </p:blipFill>
        <p:spPr>
          <a:xfrm>
            <a:off x="1" y="0"/>
            <a:ext cx="12191999" cy="6857990"/>
          </a:xfrm>
          <a:prstGeom prst="rect">
            <a:avLst/>
          </a:prstGeom>
        </p:spPr>
      </p:pic>
      <p:sp>
        <p:nvSpPr>
          <p:cNvPr id="3" name="Ondertitel 2">
            <a:extLst>
              <a:ext uri="{FF2B5EF4-FFF2-40B4-BE49-F238E27FC236}">
                <a16:creationId xmlns:a16="http://schemas.microsoft.com/office/drawing/2014/main" id="{EE0D761B-8D18-86C1-4992-D92C22F2043F}"/>
              </a:ext>
            </a:extLst>
          </p:cNvPr>
          <p:cNvSpPr>
            <a:spLocks noGrp="1"/>
          </p:cNvSpPr>
          <p:nvPr>
            <p:ph type="subTitle" idx="1"/>
          </p:nvPr>
        </p:nvSpPr>
        <p:spPr>
          <a:xfrm>
            <a:off x="6517940" y="3096694"/>
            <a:ext cx="4287658" cy="1828800"/>
          </a:xfrm>
          <a:effectLst>
            <a:outerShdw blurRad="50800" dist="38100" dir="2700000" algn="tl" rotWithShape="0">
              <a:prstClr val="black">
                <a:alpha val="40000"/>
              </a:prstClr>
            </a:outerShdw>
          </a:effectLst>
        </p:spPr>
        <p:txBody>
          <a:bodyPr wrap="square">
            <a:normAutofit/>
          </a:bodyPr>
          <a:lstStyle/>
          <a:p>
            <a:pPr algn="r"/>
            <a:r>
              <a:rPr lang="nl-NL" dirty="0">
                <a:solidFill>
                  <a:srgbClr val="FFFFFF"/>
                </a:solidFill>
              </a:rPr>
              <a:t>	</a:t>
            </a:r>
            <a:r>
              <a:rPr lang="nl-NL" dirty="0">
                <a:solidFill>
                  <a:srgbClr val="E0DAD6"/>
                </a:solidFill>
              </a:rPr>
              <a:t>			</a:t>
            </a:r>
            <a:r>
              <a:rPr lang="nl-NL" dirty="0">
                <a:solidFill>
                  <a:srgbClr val="FFFFFF"/>
                </a:solidFill>
              </a:rPr>
              <a:t>		</a:t>
            </a:r>
          </a:p>
        </p:txBody>
      </p:sp>
      <p:sp>
        <p:nvSpPr>
          <p:cNvPr id="9" name="Titel 8">
            <a:extLst>
              <a:ext uri="{FF2B5EF4-FFF2-40B4-BE49-F238E27FC236}">
                <a16:creationId xmlns:a16="http://schemas.microsoft.com/office/drawing/2014/main" id="{BB173D09-04C1-1C16-A2AB-7DDE0C2E135C}"/>
              </a:ext>
            </a:extLst>
          </p:cNvPr>
          <p:cNvSpPr>
            <a:spLocks noGrp="1"/>
          </p:cNvSpPr>
          <p:nvPr>
            <p:ph type="ctrTitle"/>
          </p:nvPr>
        </p:nvSpPr>
        <p:spPr/>
        <p:txBody>
          <a:bodyPr/>
          <a:lstStyle/>
          <a:p>
            <a:endParaRPr lang="nl-NL" dirty="0"/>
          </a:p>
        </p:txBody>
      </p:sp>
      <p:sp>
        <p:nvSpPr>
          <p:cNvPr id="11" name="Rechthoek 10">
            <a:extLst>
              <a:ext uri="{FF2B5EF4-FFF2-40B4-BE49-F238E27FC236}">
                <a16:creationId xmlns:a16="http://schemas.microsoft.com/office/drawing/2014/main" id="{1EB9761F-940A-E40F-C25A-1BFD7498A3FE}"/>
              </a:ext>
            </a:extLst>
          </p:cNvPr>
          <p:cNvSpPr/>
          <p:nvPr/>
        </p:nvSpPr>
        <p:spPr>
          <a:xfrm>
            <a:off x="5555669" y="1122362"/>
            <a:ext cx="457204" cy="923330"/>
          </a:xfrm>
          <a:prstGeom prst="rect">
            <a:avLst/>
          </a:prstGeom>
          <a:noFill/>
          <a:scene3d>
            <a:camera prst="orthographicFront">
              <a:rot lat="0" lon="0" rev="0"/>
            </a:camera>
            <a:lightRig rig="threePt" dir="t"/>
          </a:scene3d>
        </p:spPr>
        <p:txBody>
          <a:bodyPr wrap="square" lIns="91440" tIns="45720" rIns="91440" bIns="45720">
            <a:spAutoFit/>
            <a:scene3d>
              <a:camera prst="orthographicFront"/>
              <a:lightRig rig="threePt" dir="t"/>
            </a:scene3d>
            <a:sp3d extrusionH="57150">
              <a:bevelT w="38100" h="38100"/>
            </a:sp3d>
          </a:bodyPr>
          <a:lstStyle/>
          <a:p>
            <a:pPr algn="ctr"/>
            <a:r>
              <a:rPr lang="nl-NL" sz="5400" b="1" cap="none" spc="0" dirty="0">
                <a:ln w="6600">
                  <a:solidFill>
                    <a:schemeClr val="accent2"/>
                  </a:solidFill>
                  <a:prstDash val="solid"/>
                </a:ln>
                <a:pattFill prst="pct20">
                  <a:fgClr>
                    <a:srgbClr val="FFFFFF"/>
                  </a:fgClr>
                  <a:bgClr>
                    <a:schemeClr val="bg1"/>
                  </a:bgClr>
                </a:pattFill>
                <a:effectLst>
                  <a:outerShdw dist="38100" dir="2700000" algn="tl" rotWithShape="0">
                    <a:schemeClr val="accent2"/>
                  </a:outerShdw>
                </a:effectLst>
              </a:rPr>
              <a:t> </a:t>
            </a:r>
          </a:p>
        </p:txBody>
      </p:sp>
      <p:sp>
        <p:nvSpPr>
          <p:cNvPr id="2" name="Tekstvak 1">
            <a:extLst>
              <a:ext uri="{FF2B5EF4-FFF2-40B4-BE49-F238E27FC236}">
                <a16:creationId xmlns:a16="http://schemas.microsoft.com/office/drawing/2014/main" id="{00A490E7-A611-90CE-6CDE-3B2B7F9AAA26}"/>
              </a:ext>
            </a:extLst>
          </p:cNvPr>
          <p:cNvSpPr txBox="1"/>
          <p:nvPr/>
        </p:nvSpPr>
        <p:spPr>
          <a:xfrm>
            <a:off x="2346038" y="356942"/>
            <a:ext cx="9615054" cy="1446550"/>
          </a:xfrm>
          <a:prstGeom prst="rect">
            <a:avLst/>
          </a:prstGeom>
          <a:noFill/>
        </p:spPr>
        <p:txBody>
          <a:bodyPr wrap="square" rtlCol="0">
            <a:spAutoFit/>
          </a:bodyPr>
          <a:lstStyle/>
          <a:p>
            <a:r>
              <a:rPr lang="nl-NL" sz="8800">
                <a:solidFill>
                  <a:srgbClr val="3A332E"/>
                </a:solidFill>
                <a:latin typeface="Bahnschrift SemiBold" panose="020B0502040204020203" pitchFamily="34" charset="0"/>
              </a:rPr>
              <a:t>Levenskunst-1</a:t>
            </a:r>
            <a:endParaRPr lang="nl-NL" sz="8800" dirty="0">
              <a:solidFill>
                <a:srgbClr val="3A332E"/>
              </a:solidFill>
              <a:latin typeface="Bahnschrift SemiBold" panose="020B0502040204020203" pitchFamily="34" charset="0"/>
            </a:endParaRPr>
          </a:p>
        </p:txBody>
      </p:sp>
      <p:sp>
        <p:nvSpPr>
          <p:cNvPr id="4" name="Rechthoek 3">
            <a:extLst>
              <a:ext uri="{FF2B5EF4-FFF2-40B4-BE49-F238E27FC236}">
                <a16:creationId xmlns:a16="http://schemas.microsoft.com/office/drawing/2014/main" id="{E013D448-E720-9176-490D-AE831BDD487E}"/>
              </a:ext>
            </a:extLst>
          </p:cNvPr>
          <p:cNvSpPr/>
          <p:nvPr/>
        </p:nvSpPr>
        <p:spPr>
          <a:xfrm>
            <a:off x="6003635" y="2967335"/>
            <a:ext cx="184730" cy="923330"/>
          </a:xfrm>
          <a:prstGeom prst="rect">
            <a:avLst/>
          </a:prstGeom>
          <a:noFill/>
        </p:spPr>
        <p:txBody>
          <a:bodyPr wrap="none" lIns="91440" tIns="45720" rIns="91440" bIns="45720">
            <a:spAutoFit/>
          </a:bodyPr>
          <a:lstStyle/>
          <a:p>
            <a:pPr algn="ctr"/>
            <a:endParaRPr lang="nl-NL" sz="5400" b="1" cap="none" spc="0" dirty="0">
              <a:ln w="12700">
                <a:solidFill>
                  <a:schemeClr val="accent5"/>
                </a:solidFill>
                <a:prstDash val="solid"/>
              </a:ln>
              <a:pattFill prst="ltDnDiag">
                <a:fgClr>
                  <a:schemeClr val="accent5">
                    <a:lumMod val="60000"/>
                    <a:lumOff val="40000"/>
                  </a:schemeClr>
                </a:fgClr>
                <a:bgClr>
                  <a:schemeClr val="bg1"/>
                </a:bgClr>
              </a:pattFill>
              <a:effectLst/>
            </a:endParaRPr>
          </a:p>
        </p:txBody>
      </p:sp>
    </p:spTree>
    <p:extLst>
      <p:ext uri="{BB962C8B-B14F-4D97-AF65-F5344CB8AC3E}">
        <p14:creationId xmlns:p14="http://schemas.microsoft.com/office/powerpoint/2010/main" val="1894821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lstStyle/>
          <a:p>
            <a:pPr marL="0" marR="0" indent="449580">
              <a:lnSpc>
                <a:spcPct val="115000"/>
              </a:lnSpc>
              <a:spcBef>
                <a:spcPts val="200"/>
              </a:spcBef>
              <a:spcAft>
                <a:spcPts val="0"/>
              </a:spcAft>
            </a:pPr>
            <a:r>
              <a:rPr lang="nl-NL" sz="4400" b="1" dirty="0">
                <a:solidFill>
                  <a:srgbClr val="243F60"/>
                </a:solidFill>
                <a:effectLst/>
                <a:latin typeface="Cambria" panose="02040503050406030204" pitchFamily="18" charset="0"/>
                <a:ea typeface="Times New Roman" panose="02020603050405020304" pitchFamily="18" charset="0"/>
                <a:cs typeface="Times New Roman" panose="02020603050405020304" pitchFamily="18" charset="0"/>
              </a:rPr>
              <a:t>Socrates 469-399 </a:t>
            </a:r>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normAutofit lnSpcReduction="10000"/>
          </a:bodyPr>
          <a:lstStyle/>
          <a:p>
            <a:endParaRPr lang="nl-NL" dirty="0"/>
          </a:p>
          <a:p>
            <a:pPr marL="0" marR="0" indent="0">
              <a:lnSpc>
                <a:spcPct val="115000"/>
              </a:lnSpc>
              <a:spcBef>
                <a:spcPts val="0"/>
              </a:spcBef>
              <a:spcAft>
                <a:spcPts val="1000"/>
              </a:spcAft>
              <a:buNone/>
            </a:pPr>
            <a:r>
              <a:rPr lang="nl-NL" sz="1800" dirty="0">
                <a:effectLst/>
                <a:latin typeface="Calibri" panose="020F0502020204030204" pitchFamily="34" charset="0"/>
                <a:ea typeface="Calibri" panose="020F0502020204030204" pitchFamily="34" charset="0"/>
                <a:cs typeface="Times New Roman" panose="02020603050405020304" pitchFamily="18" charset="0"/>
              </a:rPr>
              <a:t>Socrates schrijft zelf niets op, dat doet Plato over hem. Socrates voert dialogen met mensen om zich heen in de hoop hen aan te zetten tot een eigen wijsheid. Zijn maieutische methode bestaat uit het stellen van vragen. Deze zijn bedoeld als het begeleiden van het ter wereld brengen van die eigen wijsheid. Ook met zichzelf voert hij een dergelijke dialoog. Het doel is innerlijke consistentie. Het is vandaag de dag belangrijk om te benadrukken dat hij zegt dat anderen daar meestal niets van meekrijgen. Enkel wanneer het strikt noodzakelijk is wordt die eigen dialoog politiek doorgezet. Criterium is dat hij zichzelf onder ogen moet kunnen blijven komen. Meestal is de eigen moraliteit er één die binnen grenzen en regels die maatschappelijk worden vormgegeven plaatsvindt.</a:t>
            </a:r>
          </a:p>
          <a:p>
            <a:pPr>
              <a:lnSpc>
                <a:spcPct val="115000"/>
              </a:lnSpc>
              <a:spcBef>
                <a:spcPts val="0"/>
              </a:spcBef>
              <a:spcAft>
                <a:spcPts val="1000"/>
              </a:spcAft>
            </a:pPr>
            <a:r>
              <a:rPr lang="nl-NL" sz="1800" dirty="0">
                <a:latin typeface="Calibri" panose="020F0502020204030204" pitchFamily="34" charset="0"/>
                <a:ea typeface="Calibri" panose="020F0502020204030204" pitchFamily="34" charset="0"/>
                <a:cs typeface="Times New Roman" panose="02020603050405020304" pitchFamily="18" charset="0"/>
              </a:rPr>
              <a:t>Je weet het diep van binnen,</a:t>
            </a:r>
          </a:p>
          <a:p>
            <a:pPr>
              <a:lnSpc>
                <a:spcPct val="115000"/>
              </a:lnSpc>
              <a:spcBef>
                <a:spcPts val="0"/>
              </a:spcBef>
              <a:spcAft>
                <a:spcPts val="100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Je moet met jezelf in overeenstemming komen/blijven</a:t>
            </a:r>
          </a:p>
          <a:p>
            <a:pPr>
              <a:lnSpc>
                <a:spcPct val="115000"/>
              </a:lnSpc>
              <a:spcBef>
                <a:spcPts val="0"/>
              </a:spcBef>
              <a:spcAft>
                <a:spcPts val="1000"/>
              </a:spcAft>
            </a:pPr>
            <a:r>
              <a:rPr lang="nl-NL" sz="1800" dirty="0">
                <a:latin typeface="Calibri" panose="020F0502020204030204" pitchFamily="34" charset="0"/>
                <a:ea typeface="Calibri" panose="020F0502020204030204" pitchFamily="34" charset="0"/>
                <a:cs typeface="Times New Roman" panose="02020603050405020304" pitchFamily="18" charset="0"/>
              </a:rPr>
              <a:t>Stop-en-denk</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p>
        </p:txBody>
      </p:sp>
      <p:sp>
        <p:nvSpPr>
          <p:cNvPr id="5" name="Tijdelijke aanduiding voor voettekst 4">
            <a:extLst>
              <a:ext uri="{FF2B5EF4-FFF2-40B4-BE49-F238E27FC236}">
                <a16:creationId xmlns:a16="http://schemas.microsoft.com/office/drawing/2014/main" id="{0BCCAE9C-26E4-CC1F-29FC-B47897C24403}"/>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D1C42D93-5D28-6B12-4B00-9CF63CE51A0D}"/>
              </a:ext>
            </a:extLst>
          </p:cNvPr>
          <p:cNvSpPr>
            <a:spLocks noGrp="1"/>
          </p:cNvSpPr>
          <p:nvPr>
            <p:ph type="sldNum" sz="quarter" idx="12"/>
          </p:nvPr>
        </p:nvSpPr>
        <p:spPr/>
        <p:txBody>
          <a:bodyPr/>
          <a:lstStyle/>
          <a:p>
            <a:fld id="{628246B7-D37E-424F-83B5-A98E87553CEB}" type="slidenum">
              <a:rPr lang="nl-NL" smtClean="0"/>
              <a:t>14</a:t>
            </a:fld>
            <a:endParaRPr lang="nl-NL"/>
          </a:p>
        </p:txBody>
      </p:sp>
    </p:spTree>
    <p:extLst>
      <p:ext uri="{BB962C8B-B14F-4D97-AF65-F5344CB8AC3E}">
        <p14:creationId xmlns:p14="http://schemas.microsoft.com/office/powerpoint/2010/main" val="2095782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normAutofit fontScale="90000"/>
          </a:bodyPr>
          <a:lstStyle/>
          <a:p>
            <a:br>
              <a:rPr lang="nl-NL" sz="4400" b="1" dirty="0">
                <a:solidFill>
                  <a:srgbClr val="243F60"/>
                </a:solidFill>
                <a:effectLst/>
                <a:latin typeface="Cambria" panose="02040503050406030204" pitchFamily="18" charset="0"/>
                <a:ea typeface="Times New Roman" panose="02020603050405020304" pitchFamily="18" charset="0"/>
                <a:cs typeface="Times New Roman" panose="02020603050405020304" pitchFamily="18" charset="0"/>
              </a:rPr>
            </a:br>
            <a:r>
              <a:rPr lang="nl-NL" sz="4400" b="1" dirty="0">
                <a:solidFill>
                  <a:srgbClr val="243F60"/>
                </a:solidFill>
                <a:effectLst/>
                <a:latin typeface="Cambria" panose="02040503050406030204" pitchFamily="18" charset="0"/>
                <a:ea typeface="Times New Roman" panose="02020603050405020304" pitchFamily="18" charset="0"/>
                <a:cs typeface="Times New Roman" panose="02020603050405020304" pitchFamily="18" charset="0"/>
              </a:rPr>
              <a:t>Aristoteles 384-322</a:t>
            </a:r>
            <a:br>
              <a:rPr lang="nl-NL" sz="4400" b="1" dirty="0">
                <a:solidFill>
                  <a:srgbClr val="243F60"/>
                </a:solidFill>
                <a:effectLst/>
                <a:latin typeface="Cambria" panose="02040503050406030204" pitchFamily="18" charset="0"/>
                <a:ea typeface="Times New Roman" panose="02020603050405020304" pitchFamily="18" charset="0"/>
                <a:cs typeface="Times New Roman" panose="02020603050405020304" pitchFamily="18" charset="0"/>
              </a:rPr>
            </a:br>
            <a:endParaRPr lang="nl-NL" dirty="0"/>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normAutofit fontScale="92500"/>
          </a:bodyPr>
          <a:lstStyle/>
          <a:p>
            <a:pPr marL="0" marR="0" indent="0">
              <a:lnSpc>
                <a:spcPct val="115000"/>
              </a:lnSpc>
              <a:spcBef>
                <a:spcPts val="0"/>
              </a:spcBef>
              <a:spcAft>
                <a:spcPts val="1000"/>
              </a:spcAft>
              <a:buNone/>
            </a:pPr>
            <a:r>
              <a:rPr lang="nl-NL" sz="1800" dirty="0">
                <a:effectLst/>
                <a:latin typeface="Calibri" panose="020F0502020204030204" pitchFamily="34" charset="0"/>
                <a:ea typeface="Calibri" panose="020F0502020204030204" pitchFamily="34" charset="0"/>
                <a:cs typeface="Times New Roman" panose="02020603050405020304" pitchFamily="18" charset="0"/>
              </a:rPr>
              <a:t>Aristoteles helpt om zicht te krijgen op hoe we om kunnen gaan met het veranderen van ons gedrag of ons leven in de richting van het goede. Hij stelt voor om het juiste midden op te zoeken door goede voorbeelden te vinden van de uitersten van het gedrag dat we willen veranderen en daartussen dan het midden te zoeken. Dus de juiste houding tussen aanvaarding en verzet tegen het lot zou kunnen ontstaan doordat we enerzijds kijken naar degene die defaitistisch in een hoek blijft zitten en zucht ‘zo is het nu eenmaal’ en aan de andere kant iemand die zich totaal in het verzet heeft gestort tegen welk lot dan ook. Of het nu veroudering, klimaat of een verandering in de straat is hij of zij werpt zich in de strijd. Het juiste midden is daar precies tussenin. Maar omdat dat geen objectief midden is, moet je dan nog één stap doen in de richting die je het minst aanspreekt, zo raadt Aristoteles aan. </a:t>
            </a:r>
          </a:p>
          <a:p>
            <a:pPr>
              <a:lnSpc>
                <a:spcPct val="115000"/>
              </a:lnSpc>
              <a:spcBef>
                <a:spcPts val="0"/>
              </a:spcBef>
              <a:spcAft>
                <a:spcPts val="1000"/>
              </a:spcAft>
            </a:pPr>
            <a:r>
              <a:rPr lang="nl-NL" sz="1800" dirty="0">
                <a:latin typeface="Calibri" panose="020F0502020204030204" pitchFamily="34" charset="0"/>
                <a:ea typeface="Calibri" panose="020F0502020204030204" pitchFamily="34" charset="0"/>
                <a:cs typeface="Times New Roman" panose="02020603050405020304" pitchFamily="18" charset="0"/>
              </a:rPr>
              <a:t>Observatie hoe iets ís,</a:t>
            </a:r>
          </a:p>
          <a:p>
            <a:pPr>
              <a:lnSpc>
                <a:spcPct val="115000"/>
              </a:lnSpc>
              <a:spcBef>
                <a:spcPts val="0"/>
              </a:spcBef>
              <a:spcAft>
                <a:spcPts val="100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Zoeken van je innerlijke drijfveer</a:t>
            </a:r>
          </a:p>
          <a:p>
            <a:pPr>
              <a:lnSpc>
                <a:spcPct val="115000"/>
              </a:lnSpc>
              <a:spcBef>
                <a:spcPts val="0"/>
              </a:spcBef>
              <a:spcAft>
                <a:spcPts val="1000"/>
              </a:spcAft>
            </a:pPr>
            <a:r>
              <a:rPr lang="nl-NL" sz="1800" dirty="0">
                <a:latin typeface="Calibri" panose="020F0502020204030204" pitchFamily="34" charset="0"/>
                <a:ea typeface="Calibri" panose="020F0502020204030204" pitchFamily="34" charset="0"/>
                <a:cs typeface="Times New Roman" panose="02020603050405020304" pitchFamily="18" charset="0"/>
              </a:rPr>
              <a:t>Gelukkig worden = lukken</a:t>
            </a:r>
          </a:p>
          <a:p>
            <a:pPr>
              <a:lnSpc>
                <a:spcPct val="115000"/>
              </a:lnSpc>
              <a:spcBef>
                <a:spcPts val="0"/>
              </a:spcBef>
              <a:spcAft>
                <a:spcPts val="100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Juiste midden vinden </a:t>
            </a:r>
          </a:p>
          <a:p>
            <a:endParaRPr lang="nl-NL" dirty="0"/>
          </a:p>
          <a:p>
            <a:endParaRPr lang="nl-NL" dirty="0"/>
          </a:p>
        </p:txBody>
      </p:sp>
      <p:sp>
        <p:nvSpPr>
          <p:cNvPr id="5" name="Tijdelijke aanduiding voor voettekst 4">
            <a:extLst>
              <a:ext uri="{FF2B5EF4-FFF2-40B4-BE49-F238E27FC236}">
                <a16:creationId xmlns:a16="http://schemas.microsoft.com/office/drawing/2014/main" id="{0BCCAE9C-26E4-CC1F-29FC-B47897C24403}"/>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D1C42D93-5D28-6B12-4B00-9CF63CE51A0D}"/>
              </a:ext>
            </a:extLst>
          </p:cNvPr>
          <p:cNvSpPr>
            <a:spLocks noGrp="1"/>
          </p:cNvSpPr>
          <p:nvPr>
            <p:ph type="sldNum" sz="quarter" idx="12"/>
          </p:nvPr>
        </p:nvSpPr>
        <p:spPr/>
        <p:txBody>
          <a:bodyPr/>
          <a:lstStyle/>
          <a:p>
            <a:fld id="{628246B7-D37E-424F-83B5-A98E87553CEB}" type="slidenum">
              <a:rPr lang="nl-NL" smtClean="0"/>
              <a:t>15</a:t>
            </a:fld>
            <a:endParaRPr lang="nl-NL"/>
          </a:p>
        </p:txBody>
      </p:sp>
    </p:spTree>
    <p:extLst>
      <p:ext uri="{BB962C8B-B14F-4D97-AF65-F5344CB8AC3E}">
        <p14:creationId xmlns:p14="http://schemas.microsoft.com/office/powerpoint/2010/main" val="2648012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normAutofit fontScale="90000"/>
          </a:bodyPr>
          <a:lstStyle/>
          <a:p>
            <a:br>
              <a:rPr lang="nl-NL" sz="4400" b="1" dirty="0">
                <a:solidFill>
                  <a:srgbClr val="243F60"/>
                </a:solidFill>
                <a:effectLst/>
                <a:latin typeface="Cambria" panose="02040503050406030204" pitchFamily="18" charset="0"/>
                <a:ea typeface="Times New Roman" panose="02020603050405020304" pitchFamily="18" charset="0"/>
                <a:cs typeface="Times New Roman" panose="02020603050405020304" pitchFamily="18" charset="0"/>
              </a:rPr>
            </a:br>
            <a:r>
              <a:rPr lang="nl-NL" sz="4400" b="1" dirty="0">
                <a:solidFill>
                  <a:srgbClr val="243F60"/>
                </a:solidFill>
                <a:effectLst/>
                <a:latin typeface="Cambria" panose="02040503050406030204" pitchFamily="18" charset="0"/>
                <a:ea typeface="Times New Roman" panose="02020603050405020304" pitchFamily="18" charset="0"/>
                <a:cs typeface="Times New Roman" panose="02020603050405020304" pitchFamily="18" charset="0"/>
              </a:rPr>
              <a:t>Scepticisme (</a:t>
            </a:r>
            <a:r>
              <a:rPr lang="nl-NL" sz="4400" b="1" dirty="0" err="1">
                <a:solidFill>
                  <a:srgbClr val="243F60"/>
                </a:solidFill>
                <a:effectLst/>
                <a:latin typeface="Cambria" panose="02040503050406030204" pitchFamily="18" charset="0"/>
                <a:ea typeface="Times New Roman" panose="02020603050405020304" pitchFamily="18" charset="0"/>
                <a:cs typeface="Times New Roman" panose="02020603050405020304" pitchFamily="18" charset="0"/>
              </a:rPr>
              <a:t>Phyrro</a:t>
            </a:r>
            <a:r>
              <a:rPr lang="nl-NL" sz="4400" b="1" dirty="0">
                <a:solidFill>
                  <a:srgbClr val="243F60"/>
                </a:solidFill>
                <a:effectLst/>
                <a:latin typeface="Cambria" panose="02040503050406030204" pitchFamily="18" charset="0"/>
                <a:ea typeface="Times New Roman" panose="02020603050405020304" pitchFamily="18" charset="0"/>
                <a:cs typeface="Times New Roman" panose="02020603050405020304" pitchFamily="18" charset="0"/>
              </a:rPr>
              <a:t> 360-270) </a:t>
            </a:r>
            <a:br>
              <a:rPr lang="nl-NL" sz="4400" b="1" dirty="0">
                <a:solidFill>
                  <a:srgbClr val="243F60"/>
                </a:solidFill>
                <a:effectLst/>
                <a:latin typeface="Cambria" panose="02040503050406030204" pitchFamily="18" charset="0"/>
                <a:ea typeface="Times New Roman" panose="02020603050405020304" pitchFamily="18" charset="0"/>
                <a:cs typeface="Times New Roman" panose="02020603050405020304" pitchFamily="18" charset="0"/>
              </a:rPr>
            </a:br>
            <a:endParaRPr lang="nl-NL" dirty="0"/>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lstStyle/>
          <a:p>
            <a:endParaRPr lang="nl-NL" dirty="0"/>
          </a:p>
          <a:p>
            <a:pPr marL="0" marR="0" indent="0">
              <a:lnSpc>
                <a:spcPct val="115000"/>
              </a:lnSpc>
              <a:spcBef>
                <a:spcPts val="0"/>
              </a:spcBef>
              <a:spcAft>
                <a:spcPts val="1000"/>
              </a:spcAft>
              <a:buNone/>
            </a:pPr>
            <a:r>
              <a:rPr lang="nl-NL" sz="1800" dirty="0">
                <a:effectLst/>
                <a:latin typeface="Calibri" panose="020F0502020204030204" pitchFamily="34" charset="0"/>
                <a:ea typeface="Calibri" panose="020F0502020204030204" pitchFamily="34" charset="0"/>
                <a:cs typeface="Times New Roman" panose="02020603050405020304" pitchFamily="18" charset="0"/>
              </a:rPr>
              <a:t>Het scepticisme oefent in het opschorten van je oordeel. Dat is een school die soelaas kan bieden in een wereld waarin het lijkt alsof iedereen overal een oordeel over heeft en hoort te hebben. Een scepticus is niet achterdochtig, maar vraagt zich dingen af. </a:t>
            </a:r>
          </a:p>
          <a:p>
            <a:pPr>
              <a:lnSpc>
                <a:spcPct val="115000"/>
              </a:lnSpc>
              <a:spcBef>
                <a:spcPts val="0"/>
              </a:spcBef>
              <a:spcAft>
                <a:spcPts val="100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Weet ik wel hoe het zit? </a:t>
            </a:r>
          </a:p>
          <a:p>
            <a:pPr>
              <a:lnSpc>
                <a:spcPct val="115000"/>
              </a:lnSpc>
              <a:spcBef>
                <a:spcPts val="0"/>
              </a:spcBef>
              <a:spcAft>
                <a:spcPts val="100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Is het aan mij om hierover een oordeel te hebben? </a:t>
            </a:r>
          </a:p>
          <a:p>
            <a:pPr>
              <a:lnSpc>
                <a:spcPct val="115000"/>
              </a:lnSpc>
              <a:spcBef>
                <a:spcPts val="0"/>
              </a:spcBef>
              <a:spcAft>
                <a:spcPts val="100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Weet ik dit wel zeker?  </a:t>
            </a:r>
          </a:p>
          <a:p>
            <a:pPr>
              <a:lnSpc>
                <a:spcPct val="115000"/>
              </a:lnSpc>
              <a:spcBef>
                <a:spcPts val="0"/>
              </a:spcBef>
              <a:spcAft>
                <a:spcPts val="100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Helpt het iemand als ik hier een mening over vorm?</a:t>
            </a:r>
          </a:p>
          <a:p>
            <a:endParaRPr lang="nl-NL" dirty="0"/>
          </a:p>
        </p:txBody>
      </p:sp>
      <p:sp>
        <p:nvSpPr>
          <p:cNvPr id="5" name="Tijdelijke aanduiding voor voettekst 4">
            <a:extLst>
              <a:ext uri="{FF2B5EF4-FFF2-40B4-BE49-F238E27FC236}">
                <a16:creationId xmlns:a16="http://schemas.microsoft.com/office/drawing/2014/main" id="{0BCCAE9C-26E4-CC1F-29FC-B47897C24403}"/>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D1C42D93-5D28-6B12-4B00-9CF63CE51A0D}"/>
              </a:ext>
            </a:extLst>
          </p:cNvPr>
          <p:cNvSpPr>
            <a:spLocks noGrp="1"/>
          </p:cNvSpPr>
          <p:nvPr>
            <p:ph type="sldNum" sz="quarter" idx="12"/>
          </p:nvPr>
        </p:nvSpPr>
        <p:spPr/>
        <p:txBody>
          <a:bodyPr/>
          <a:lstStyle/>
          <a:p>
            <a:fld id="{628246B7-D37E-424F-83B5-A98E87553CEB}" type="slidenum">
              <a:rPr lang="nl-NL" smtClean="0"/>
              <a:t>16</a:t>
            </a:fld>
            <a:endParaRPr lang="nl-NL"/>
          </a:p>
        </p:txBody>
      </p:sp>
    </p:spTree>
    <p:extLst>
      <p:ext uri="{BB962C8B-B14F-4D97-AF65-F5344CB8AC3E}">
        <p14:creationId xmlns:p14="http://schemas.microsoft.com/office/powerpoint/2010/main" val="1022344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normAutofit fontScale="90000"/>
          </a:bodyPr>
          <a:lstStyle/>
          <a:p>
            <a:br>
              <a:rPr lang="nl-NL" sz="4400" b="1" dirty="0">
                <a:solidFill>
                  <a:srgbClr val="243F60"/>
                </a:solidFill>
                <a:effectLst/>
                <a:latin typeface="Cambria" panose="02040503050406030204" pitchFamily="18" charset="0"/>
                <a:ea typeface="Times New Roman" panose="02020603050405020304" pitchFamily="18" charset="0"/>
                <a:cs typeface="Times New Roman" panose="02020603050405020304" pitchFamily="18" charset="0"/>
              </a:rPr>
            </a:br>
            <a:r>
              <a:rPr lang="nl-NL" sz="4400" b="1" dirty="0">
                <a:solidFill>
                  <a:srgbClr val="243F60"/>
                </a:solidFill>
                <a:effectLst/>
                <a:latin typeface="Cambria" panose="02040503050406030204" pitchFamily="18" charset="0"/>
                <a:ea typeface="Times New Roman" panose="02020603050405020304" pitchFamily="18" charset="0"/>
                <a:cs typeface="Times New Roman" panose="02020603050405020304" pitchFamily="18" charset="0"/>
              </a:rPr>
              <a:t>Cynisme, Diogenes 400-324</a:t>
            </a:r>
            <a:br>
              <a:rPr lang="nl-NL" sz="4400" b="1" dirty="0">
                <a:solidFill>
                  <a:srgbClr val="243F60"/>
                </a:solidFill>
                <a:effectLst/>
                <a:latin typeface="Cambria" panose="02040503050406030204" pitchFamily="18" charset="0"/>
                <a:ea typeface="Times New Roman" panose="02020603050405020304" pitchFamily="18" charset="0"/>
                <a:cs typeface="Times New Roman" panose="02020603050405020304" pitchFamily="18" charset="0"/>
              </a:rPr>
            </a:br>
            <a:endParaRPr lang="nl-NL" dirty="0"/>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lstStyle/>
          <a:p>
            <a:endParaRPr lang="nl-NL" dirty="0"/>
          </a:p>
          <a:p>
            <a:pPr marL="0" marR="0" indent="0">
              <a:lnSpc>
                <a:spcPct val="115000"/>
              </a:lnSpc>
              <a:spcBef>
                <a:spcPts val="0"/>
              </a:spcBef>
              <a:spcAft>
                <a:spcPts val="1000"/>
              </a:spcAft>
              <a:buNone/>
            </a:pPr>
            <a:r>
              <a:rPr lang="nl-NL" sz="1800" dirty="0">
                <a:effectLst/>
                <a:latin typeface="Calibri" panose="020F0502020204030204" pitchFamily="34" charset="0"/>
                <a:ea typeface="Calibri" panose="020F0502020204030204" pitchFamily="34" charset="0"/>
                <a:cs typeface="Times New Roman" panose="02020603050405020304" pitchFamily="18" charset="0"/>
              </a:rPr>
              <a:t>Cynisme is een vaak verkeerd begrepen stroming. Het is geen gebrek aan geloof of vertrouwen in andere mensen en hun idealen. Het is het zichzelf losmaken van alle culturele handvatten om zo dicht bij de eigen oorspronkelijke natuur te kunnen leven en daarin een werkelijk eigen ethos vorm te kunnen geven. Zeldzaam vandaag de dag. </a:t>
            </a:r>
          </a:p>
          <a:p>
            <a:pPr>
              <a:lnSpc>
                <a:spcPct val="115000"/>
              </a:lnSpc>
              <a:spcBef>
                <a:spcPts val="0"/>
              </a:spcBef>
              <a:spcAft>
                <a:spcPts val="1000"/>
              </a:spcAft>
            </a:pPr>
            <a:r>
              <a:rPr lang="nl-NL" sz="1800" dirty="0">
                <a:latin typeface="Calibri" panose="020F0502020204030204" pitchFamily="34" charset="0"/>
                <a:ea typeface="Calibri" panose="020F0502020204030204" pitchFamily="34" charset="0"/>
                <a:cs typeface="Times New Roman" panose="02020603050405020304" pitchFamily="18" charset="0"/>
              </a:rPr>
              <a:t>Waar komen mijn normen en waarden vandaan?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spcAft>
                <a:spcPts val="1000"/>
              </a:spcAft>
            </a:pPr>
            <a:r>
              <a:rPr lang="nl-NL" sz="1800" dirty="0">
                <a:latin typeface="Calibri" panose="020F0502020204030204" pitchFamily="34" charset="0"/>
                <a:ea typeface="Calibri" panose="020F0502020204030204" pitchFamily="34" charset="0"/>
                <a:cs typeface="Times New Roman" panose="02020603050405020304" pitchFamily="18" charset="0"/>
              </a:rPr>
              <a:t>Heb ik dit echt nodig?</a:t>
            </a:r>
          </a:p>
          <a:p>
            <a:pPr>
              <a:lnSpc>
                <a:spcPct val="115000"/>
              </a:lnSpc>
              <a:spcBef>
                <a:spcPts val="0"/>
              </a:spcBef>
              <a:spcAft>
                <a:spcPts val="100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Wat is mijn natuurlijke aandrift?</a:t>
            </a:r>
          </a:p>
          <a:p>
            <a:pPr>
              <a:lnSpc>
                <a:spcPct val="115000"/>
              </a:lnSpc>
              <a:spcBef>
                <a:spcPts val="0"/>
              </a:spcBef>
              <a:spcAft>
                <a:spcPts val="1000"/>
              </a:spcAft>
            </a:pPr>
            <a:r>
              <a:rPr lang="nl-NL" sz="1800" dirty="0">
                <a:latin typeface="Calibri" panose="020F0502020204030204" pitchFamily="34" charset="0"/>
                <a:ea typeface="Calibri" panose="020F0502020204030204" pitchFamily="34" charset="0"/>
                <a:cs typeface="Times New Roman" panose="02020603050405020304" pitchFamily="18" charset="0"/>
              </a:rPr>
              <a:t>Hoe maak mij ik mij los van de culturele druk?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nl-NL" dirty="0"/>
          </a:p>
        </p:txBody>
      </p:sp>
      <p:sp>
        <p:nvSpPr>
          <p:cNvPr id="5" name="Tijdelijke aanduiding voor voettekst 4">
            <a:extLst>
              <a:ext uri="{FF2B5EF4-FFF2-40B4-BE49-F238E27FC236}">
                <a16:creationId xmlns:a16="http://schemas.microsoft.com/office/drawing/2014/main" id="{0BCCAE9C-26E4-CC1F-29FC-B47897C24403}"/>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D1C42D93-5D28-6B12-4B00-9CF63CE51A0D}"/>
              </a:ext>
            </a:extLst>
          </p:cNvPr>
          <p:cNvSpPr>
            <a:spLocks noGrp="1"/>
          </p:cNvSpPr>
          <p:nvPr>
            <p:ph type="sldNum" sz="quarter" idx="12"/>
          </p:nvPr>
        </p:nvSpPr>
        <p:spPr/>
        <p:txBody>
          <a:bodyPr/>
          <a:lstStyle/>
          <a:p>
            <a:fld id="{628246B7-D37E-424F-83B5-A98E87553CEB}" type="slidenum">
              <a:rPr lang="nl-NL" smtClean="0"/>
              <a:t>17</a:t>
            </a:fld>
            <a:endParaRPr lang="nl-NL"/>
          </a:p>
        </p:txBody>
      </p:sp>
    </p:spTree>
    <p:extLst>
      <p:ext uri="{BB962C8B-B14F-4D97-AF65-F5344CB8AC3E}">
        <p14:creationId xmlns:p14="http://schemas.microsoft.com/office/powerpoint/2010/main" val="2774660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lstStyle/>
          <a:p>
            <a:r>
              <a:rPr lang="nl-NL" sz="4400" dirty="0">
                <a:solidFill>
                  <a:srgbClr val="243F60"/>
                </a:solidFill>
                <a:effectLst/>
                <a:latin typeface="Cambria" panose="02040503050406030204" pitchFamily="18" charset="0"/>
                <a:ea typeface="Times New Roman" panose="02020603050405020304" pitchFamily="18" charset="0"/>
                <a:cs typeface="Times New Roman" panose="02020603050405020304" pitchFamily="18" charset="0"/>
              </a:rPr>
              <a:t>Epicurus 342-271</a:t>
            </a:r>
            <a:endParaRPr lang="nl-NL" dirty="0"/>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lstStyle/>
          <a:p>
            <a:pPr marL="0" marR="0" indent="0">
              <a:lnSpc>
                <a:spcPct val="115000"/>
              </a:lnSpc>
              <a:spcBef>
                <a:spcPts val="0"/>
              </a:spcBef>
              <a:spcAft>
                <a:spcPts val="1000"/>
              </a:spcAft>
              <a:buNone/>
            </a:pPr>
            <a:r>
              <a:rPr lang="nl-NL" sz="1800" dirty="0">
                <a:effectLst/>
                <a:latin typeface="Calibri" panose="020F0502020204030204" pitchFamily="34" charset="0"/>
                <a:ea typeface="Calibri" panose="020F0502020204030204" pitchFamily="34" charset="0"/>
                <a:cs typeface="Times New Roman" panose="02020603050405020304" pitchFamily="18" charset="0"/>
              </a:rPr>
              <a:t>Ook de epicuristische opvatting van het ‘genoeg’ kan na enige training een deel van je manier van kijken worden. Niet dat je dan alles op die wijze doet, maar je bent je veel beter bewust van de overschrijding van je eigen opvatting van ‘genoeg’. Daartoe moet een mens natuurlijk eerst, zoals in alle klassieke teksten, op zoek naar zelfkennis en kennis over de wereld. Het gaat er niet om dat je aan alles toegeeft wat er in je opwelt. Je onderzoekt juist wat er werkelijke gevraagd wordt door je lichaam.</a:t>
            </a:r>
          </a:p>
          <a:p>
            <a:pPr>
              <a:lnSpc>
                <a:spcPct val="115000"/>
              </a:lnSpc>
              <a:spcBef>
                <a:spcPts val="0"/>
              </a:spcBef>
              <a:spcAft>
                <a:spcPts val="100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Luister naar je lichaam,</a:t>
            </a:r>
          </a:p>
          <a:p>
            <a:pPr>
              <a:lnSpc>
                <a:spcPct val="115000"/>
              </a:lnSpc>
              <a:spcBef>
                <a:spcPts val="0"/>
              </a:spcBef>
              <a:spcAft>
                <a:spcPts val="1000"/>
              </a:spcAft>
            </a:pPr>
            <a:r>
              <a:rPr lang="nl-NL" sz="1800" dirty="0">
                <a:latin typeface="Calibri" panose="020F0502020204030204" pitchFamily="34" charset="0"/>
                <a:ea typeface="Calibri" panose="020F0502020204030204" pitchFamily="34" charset="0"/>
                <a:cs typeface="Times New Roman" panose="02020603050405020304" pitchFamily="18" charset="0"/>
              </a:rPr>
              <a:t>Geef het wat het nodig heeft om tot rust te komen</a:t>
            </a:r>
          </a:p>
          <a:p>
            <a:pPr>
              <a:lnSpc>
                <a:spcPct val="115000"/>
              </a:lnSpc>
              <a:spcBef>
                <a:spcPts val="0"/>
              </a:spcBef>
              <a:spcAft>
                <a:spcPts val="100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Wat is teveel en wat te weinig?</a:t>
            </a:r>
          </a:p>
          <a:p>
            <a:pPr>
              <a:lnSpc>
                <a:spcPct val="115000"/>
              </a:lnSpc>
              <a:spcBef>
                <a:spcPts val="0"/>
              </a:spcBef>
              <a:spcAft>
                <a:spcPts val="1000"/>
              </a:spcAft>
            </a:pPr>
            <a:r>
              <a:rPr lang="nl-NL" sz="1800" dirty="0">
                <a:latin typeface="Calibri" panose="020F0502020204030204" pitchFamily="34" charset="0"/>
                <a:ea typeface="Calibri" panose="020F0502020204030204" pitchFamily="34" charset="0"/>
                <a:cs typeface="Times New Roman" panose="02020603050405020304" pitchFamily="18" charset="0"/>
              </a:rPr>
              <a:t> Wat brengt je uit je evenwicht en kun je dat ook vermijden?</a:t>
            </a:r>
          </a:p>
          <a:p>
            <a:pPr marL="0" marR="0" indent="0">
              <a:lnSpc>
                <a:spcPct val="115000"/>
              </a:lnSpc>
              <a:spcBef>
                <a:spcPts val="0"/>
              </a:spcBef>
              <a:spcAft>
                <a:spcPts val="1000"/>
              </a:spcAft>
              <a:buNone/>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1000"/>
              </a:spcAft>
              <a:buNone/>
            </a:pPr>
            <a:endParaRPr lang="nl-NL" dirty="0"/>
          </a:p>
        </p:txBody>
      </p:sp>
      <p:sp>
        <p:nvSpPr>
          <p:cNvPr id="5" name="Tijdelijke aanduiding voor voettekst 4">
            <a:extLst>
              <a:ext uri="{FF2B5EF4-FFF2-40B4-BE49-F238E27FC236}">
                <a16:creationId xmlns:a16="http://schemas.microsoft.com/office/drawing/2014/main" id="{0BCCAE9C-26E4-CC1F-29FC-B47897C24403}"/>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D1C42D93-5D28-6B12-4B00-9CF63CE51A0D}"/>
              </a:ext>
            </a:extLst>
          </p:cNvPr>
          <p:cNvSpPr>
            <a:spLocks noGrp="1"/>
          </p:cNvSpPr>
          <p:nvPr>
            <p:ph type="sldNum" sz="quarter" idx="12"/>
          </p:nvPr>
        </p:nvSpPr>
        <p:spPr/>
        <p:txBody>
          <a:bodyPr/>
          <a:lstStyle/>
          <a:p>
            <a:fld id="{628246B7-D37E-424F-83B5-A98E87553CEB}" type="slidenum">
              <a:rPr lang="nl-NL" smtClean="0"/>
              <a:t>18</a:t>
            </a:fld>
            <a:endParaRPr lang="nl-NL"/>
          </a:p>
        </p:txBody>
      </p:sp>
    </p:spTree>
    <p:extLst>
      <p:ext uri="{BB962C8B-B14F-4D97-AF65-F5344CB8AC3E}">
        <p14:creationId xmlns:p14="http://schemas.microsoft.com/office/powerpoint/2010/main" val="23856777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lstStyle/>
          <a:p>
            <a:r>
              <a:rPr lang="nl-NL" sz="4400" dirty="0">
                <a:solidFill>
                  <a:srgbClr val="243F60"/>
                </a:solidFill>
                <a:effectLst/>
                <a:latin typeface="Cambria" panose="02040503050406030204" pitchFamily="18" charset="0"/>
                <a:ea typeface="Times New Roman" panose="02020603050405020304" pitchFamily="18" charset="0"/>
                <a:cs typeface="Times New Roman" panose="02020603050405020304" pitchFamily="18" charset="0"/>
              </a:rPr>
              <a:t>Oefeningen </a:t>
            </a:r>
            <a:endParaRPr lang="nl-NL" dirty="0"/>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normAutofit fontScale="92500" lnSpcReduction="10000"/>
          </a:bodyPr>
          <a:lstStyle/>
          <a:p>
            <a:r>
              <a:rPr lang="nl-NL" sz="1800" dirty="0"/>
              <a:t>Reflecteren op gemoedsrust en innerlijke vrijheid,</a:t>
            </a:r>
          </a:p>
          <a:p>
            <a:r>
              <a:rPr lang="nl-NL" sz="1800" dirty="0"/>
              <a:t>Kosmisch bewustzijn ervaren,</a:t>
            </a:r>
          </a:p>
          <a:p>
            <a:r>
              <a:rPr lang="nl-NL" sz="1800" dirty="0"/>
              <a:t>(Dialectische)dialoog,</a:t>
            </a:r>
          </a:p>
          <a:p>
            <a:r>
              <a:rPr lang="nl-NL" sz="1800" dirty="0"/>
              <a:t>Lezen (teksten die inspireren),</a:t>
            </a:r>
          </a:p>
          <a:p>
            <a:r>
              <a:rPr lang="nl-NL" sz="1800" dirty="0"/>
              <a:t>Kennis opdoen (want wat is ís en daarvan zijn mensen een piepklein deel),</a:t>
            </a:r>
          </a:p>
          <a:p>
            <a:r>
              <a:rPr lang="nl-NL" sz="1800" dirty="0"/>
              <a:t>Schrijven (dagboeken),</a:t>
            </a:r>
          </a:p>
          <a:p>
            <a:r>
              <a:rPr lang="nl-NL" sz="1800" dirty="0"/>
              <a:t>Mediteren, </a:t>
            </a:r>
          </a:p>
          <a:p>
            <a:r>
              <a:rPr lang="nl-NL" sz="1800" dirty="0"/>
              <a:t>Onthoudingen oefenen,</a:t>
            </a:r>
          </a:p>
          <a:p>
            <a:r>
              <a:rPr lang="nl-NL" sz="1800" dirty="0"/>
              <a:t>Sport,</a:t>
            </a:r>
          </a:p>
          <a:p>
            <a:r>
              <a:rPr lang="nl-NL" sz="1800" dirty="0"/>
              <a:t>Religie,  </a:t>
            </a:r>
          </a:p>
          <a:p>
            <a:r>
              <a:rPr lang="nl-NL" sz="1800" dirty="0"/>
              <a:t>Zelfonderzoek al dan niet met anderen a.h.v. dromen, gedachten en gedrag,</a:t>
            </a:r>
          </a:p>
          <a:p>
            <a:r>
              <a:rPr lang="nl-NL" sz="1800" dirty="0"/>
              <a:t>Tragediën schrijven en kijken om inzicht te krijgen in politiek en emoties. </a:t>
            </a:r>
          </a:p>
          <a:p>
            <a:r>
              <a:rPr lang="nl-NL" sz="1800" dirty="0"/>
              <a:t>Humeurmanagement</a:t>
            </a:r>
          </a:p>
          <a:p>
            <a:endParaRPr lang="nl-NL" sz="1800" dirty="0"/>
          </a:p>
          <a:p>
            <a:pPr marL="0" indent="0">
              <a:buNone/>
            </a:pPr>
            <a:endParaRPr lang="nl-NL" sz="1800" dirty="0"/>
          </a:p>
          <a:p>
            <a:pPr marL="0" marR="0" indent="0">
              <a:lnSpc>
                <a:spcPct val="115000"/>
              </a:lnSpc>
              <a:spcBef>
                <a:spcPts val="0"/>
              </a:spcBef>
              <a:spcAft>
                <a:spcPts val="1000"/>
              </a:spcAft>
              <a:buNone/>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1000"/>
              </a:spcAft>
              <a:buNone/>
            </a:pPr>
            <a:endParaRPr lang="nl-NL" dirty="0"/>
          </a:p>
        </p:txBody>
      </p:sp>
      <p:sp>
        <p:nvSpPr>
          <p:cNvPr id="5" name="Tijdelijke aanduiding voor voettekst 4">
            <a:extLst>
              <a:ext uri="{FF2B5EF4-FFF2-40B4-BE49-F238E27FC236}">
                <a16:creationId xmlns:a16="http://schemas.microsoft.com/office/drawing/2014/main" id="{0BCCAE9C-26E4-CC1F-29FC-B47897C24403}"/>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D1C42D93-5D28-6B12-4B00-9CF63CE51A0D}"/>
              </a:ext>
            </a:extLst>
          </p:cNvPr>
          <p:cNvSpPr>
            <a:spLocks noGrp="1"/>
          </p:cNvSpPr>
          <p:nvPr>
            <p:ph type="sldNum" sz="quarter" idx="12"/>
          </p:nvPr>
        </p:nvSpPr>
        <p:spPr/>
        <p:txBody>
          <a:bodyPr/>
          <a:lstStyle/>
          <a:p>
            <a:fld id="{628246B7-D37E-424F-83B5-A98E87553CEB}" type="slidenum">
              <a:rPr lang="nl-NL" smtClean="0"/>
              <a:t>19</a:t>
            </a:fld>
            <a:endParaRPr lang="nl-NL"/>
          </a:p>
        </p:txBody>
      </p:sp>
    </p:spTree>
    <p:extLst>
      <p:ext uri="{BB962C8B-B14F-4D97-AF65-F5344CB8AC3E}">
        <p14:creationId xmlns:p14="http://schemas.microsoft.com/office/powerpoint/2010/main" val="3179565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lstStyle/>
          <a:p>
            <a:r>
              <a:rPr lang="nl-NL" dirty="0"/>
              <a:t>Inhoud en opzet</a:t>
            </a:r>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normAutofit lnSpcReduction="10000"/>
          </a:bodyPr>
          <a:lstStyle/>
          <a:p>
            <a:r>
              <a:rPr lang="nl-NL" dirty="0"/>
              <a:t>Terug naar de bronnen met Pierre Hadot, de toepassing met Rene Gude.</a:t>
            </a:r>
          </a:p>
          <a:p>
            <a:r>
              <a:rPr lang="nl-NL" dirty="0"/>
              <a:t> Voorbeelden van scholen en hun levenskunst strategieën:</a:t>
            </a:r>
          </a:p>
          <a:p>
            <a:pPr lvl="1"/>
            <a:r>
              <a:rPr lang="nl-NL" dirty="0"/>
              <a:t>Socrates, Aristoteles, Stoïcijnen en epicuristen</a:t>
            </a:r>
          </a:p>
          <a:p>
            <a:pPr lvl="1"/>
            <a:r>
              <a:rPr lang="nl-NL" dirty="0"/>
              <a:t>Dagboeken, oefeningen in dialoog  </a:t>
            </a:r>
          </a:p>
          <a:p>
            <a:r>
              <a:rPr lang="nl-NL" dirty="0"/>
              <a:t>Wat is er veranderd in de omgang met de filosofie van de levenskunst?</a:t>
            </a:r>
          </a:p>
          <a:p>
            <a:pPr lvl="1"/>
            <a:r>
              <a:rPr lang="nl-NL" dirty="0"/>
              <a:t>Christendom, wetenschap</a:t>
            </a:r>
          </a:p>
          <a:p>
            <a:pPr lvl="1"/>
            <a:r>
              <a:rPr lang="nl-NL" dirty="0"/>
              <a:t>Contemplatie en pragmatisme</a:t>
            </a:r>
          </a:p>
          <a:p>
            <a:r>
              <a:rPr lang="nl-NL" dirty="0"/>
              <a:t>Wat kunnen we vandaag de dag met de bronnen van levenskunst? Dit bespreken we aan de hand van Gude.</a:t>
            </a:r>
          </a:p>
          <a:p>
            <a:endParaRPr lang="nl-NL" dirty="0"/>
          </a:p>
          <a:p>
            <a:endParaRPr lang="nl-NL" dirty="0"/>
          </a:p>
        </p:txBody>
      </p:sp>
      <p:sp>
        <p:nvSpPr>
          <p:cNvPr id="5" name="Tijdelijke aanduiding voor voettekst 4">
            <a:extLst>
              <a:ext uri="{FF2B5EF4-FFF2-40B4-BE49-F238E27FC236}">
                <a16:creationId xmlns:a16="http://schemas.microsoft.com/office/drawing/2014/main" id="{0BCCAE9C-26E4-CC1F-29FC-B47897C24403}"/>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D1C42D93-5D28-6B12-4B00-9CF63CE51A0D}"/>
              </a:ext>
            </a:extLst>
          </p:cNvPr>
          <p:cNvSpPr>
            <a:spLocks noGrp="1"/>
          </p:cNvSpPr>
          <p:nvPr>
            <p:ph type="sldNum" sz="quarter" idx="12"/>
          </p:nvPr>
        </p:nvSpPr>
        <p:spPr/>
        <p:txBody>
          <a:bodyPr/>
          <a:lstStyle/>
          <a:p>
            <a:fld id="{628246B7-D37E-424F-83B5-A98E87553CEB}" type="slidenum">
              <a:rPr lang="nl-NL" smtClean="0"/>
              <a:t>2</a:t>
            </a:fld>
            <a:endParaRPr lang="nl-NL"/>
          </a:p>
        </p:txBody>
      </p:sp>
    </p:spTree>
    <p:extLst>
      <p:ext uri="{BB962C8B-B14F-4D97-AF65-F5344CB8AC3E}">
        <p14:creationId xmlns:p14="http://schemas.microsoft.com/office/powerpoint/2010/main" val="12655793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descr="Afbeelding met kunst, Menselijk gezicht, tekening, ontwerp&#10;&#10;Automatisch gegenereerde beschrijving">
            <a:extLst>
              <a:ext uri="{FF2B5EF4-FFF2-40B4-BE49-F238E27FC236}">
                <a16:creationId xmlns:a16="http://schemas.microsoft.com/office/drawing/2014/main" id="{625FE749-406F-DCD0-BD47-1DAD4CD8411A}"/>
              </a:ext>
            </a:extLst>
          </p:cNvPr>
          <p:cNvPicPr>
            <a:picLocks noChangeAspect="1"/>
          </p:cNvPicPr>
          <p:nvPr/>
        </p:nvPicPr>
        <p:blipFill rotWithShape="1">
          <a:blip r:embed="rId2">
            <a:extLst>
              <a:ext uri="{28A0092B-C50C-407E-A947-70E740481C1C}">
                <a14:useLocalDpi xmlns:a14="http://schemas.microsoft.com/office/drawing/2010/main" val="0"/>
              </a:ext>
            </a:extLst>
          </a:blip>
          <a:srcRect l="21207" r="20571"/>
          <a:stretch/>
        </p:blipFill>
        <p:spPr>
          <a:xfrm>
            <a:off x="1" y="0"/>
            <a:ext cx="12191999" cy="6857990"/>
          </a:xfrm>
          <a:prstGeom prst="rect">
            <a:avLst/>
          </a:prstGeom>
        </p:spPr>
      </p:pic>
      <p:sp>
        <p:nvSpPr>
          <p:cNvPr id="3" name="Ondertitel 2">
            <a:extLst>
              <a:ext uri="{FF2B5EF4-FFF2-40B4-BE49-F238E27FC236}">
                <a16:creationId xmlns:a16="http://schemas.microsoft.com/office/drawing/2014/main" id="{EE0D761B-8D18-86C1-4992-D92C22F2043F}"/>
              </a:ext>
            </a:extLst>
          </p:cNvPr>
          <p:cNvSpPr>
            <a:spLocks noGrp="1"/>
          </p:cNvSpPr>
          <p:nvPr>
            <p:ph type="subTitle" idx="1"/>
          </p:nvPr>
        </p:nvSpPr>
        <p:spPr>
          <a:xfrm>
            <a:off x="6517940" y="3096694"/>
            <a:ext cx="2785858" cy="1828800"/>
          </a:xfrm>
          <a:effectLst>
            <a:outerShdw blurRad="50800" dist="38100" dir="2700000" algn="tl" rotWithShape="0">
              <a:prstClr val="black">
                <a:alpha val="40000"/>
              </a:prstClr>
            </a:outerShdw>
          </a:effectLst>
        </p:spPr>
        <p:txBody>
          <a:bodyPr wrap="square">
            <a:normAutofit/>
          </a:bodyPr>
          <a:lstStyle/>
          <a:p>
            <a:pPr algn="r"/>
            <a:r>
              <a:rPr lang="nl-NL" dirty="0">
                <a:solidFill>
                  <a:srgbClr val="FFFFFF"/>
                </a:solidFill>
              </a:rPr>
              <a:t>	</a:t>
            </a:r>
            <a:r>
              <a:rPr lang="nl-NL" dirty="0">
                <a:solidFill>
                  <a:srgbClr val="E0DAD6"/>
                </a:solidFill>
              </a:rPr>
              <a:t>		</a:t>
            </a:r>
            <a:r>
              <a:rPr lang="nl-NL" dirty="0">
                <a:solidFill>
                  <a:srgbClr val="FFFFFF"/>
                </a:solidFill>
              </a:rPr>
              <a:t>		</a:t>
            </a:r>
          </a:p>
        </p:txBody>
      </p:sp>
      <p:sp>
        <p:nvSpPr>
          <p:cNvPr id="9" name="Titel 8">
            <a:extLst>
              <a:ext uri="{FF2B5EF4-FFF2-40B4-BE49-F238E27FC236}">
                <a16:creationId xmlns:a16="http://schemas.microsoft.com/office/drawing/2014/main" id="{BB173D09-04C1-1C16-A2AB-7DDE0C2E135C}"/>
              </a:ext>
            </a:extLst>
          </p:cNvPr>
          <p:cNvSpPr>
            <a:spLocks noGrp="1"/>
          </p:cNvSpPr>
          <p:nvPr>
            <p:ph type="ctrTitle"/>
          </p:nvPr>
        </p:nvSpPr>
        <p:spPr/>
        <p:txBody>
          <a:bodyPr/>
          <a:lstStyle/>
          <a:p>
            <a:endParaRPr lang="nl-NL" dirty="0"/>
          </a:p>
        </p:txBody>
      </p:sp>
      <p:sp>
        <p:nvSpPr>
          <p:cNvPr id="11" name="Rechthoek 10">
            <a:extLst>
              <a:ext uri="{FF2B5EF4-FFF2-40B4-BE49-F238E27FC236}">
                <a16:creationId xmlns:a16="http://schemas.microsoft.com/office/drawing/2014/main" id="{1EB9761F-940A-E40F-C25A-1BFD7498A3FE}"/>
              </a:ext>
            </a:extLst>
          </p:cNvPr>
          <p:cNvSpPr/>
          <p:nvPr/>
        </p:nvSpPr>
        <p:spPr>
          <a:xfrm>
            <a:off x="5555669" y="1122362"/>
            <a:ext cx="457204" cy="923330"/>
          </a:xfrm>
          <a:prstGeom prst="rect">
            <a:avLst/>
          </a:prstGeom>
          <a:noFill/>
          <a:scene3d>
            <a:camera prst="orthographicFront">
              <a:rot lat="0" lon="0" rev="0"/>
            </a:camera>
            <a:lightRig rig="threePt" dir="t"/>
          </a:scene3d>
        </p:spPr>
        <p:txBody>
          <a:bodyPr wrap="square" lIns="91440" tIns="45720" rIns="91440" bIns="45720">
            <a:spAutoFit/>
            <a:scene3d>
              <a:camera prst="orthographicFront"/>
              <a:lightRig rig="threePt" dir="t"/>
            </a:scene3d>
            <a:sp3d extrusionH="57150">
              <a:bevelT w="38100" h="38100"/>
            </a:sp3d>
          </a:bodyPr>
          <a:lstStyle/>
          <a:p>
            <a:pPr algn="ctr"/>
            <a:r>
              <a:rPr lang="nl-NL" sz="5400" b="1" cap="none" spc="0" dirty="0">
                <a:ln w="6600">
                  <a:solidFill>
                    <a:schemeClr val="accent2"/>
                  </a:solidFill>
                  <a:prstDash val="solid"/>
                </a:ln>
                <a:pattFill prst="pct20">
                  <a:fgClr>
                    <a:srgbClr val="FFFFFF"/>
                  </a:fgClr>
                  <a:bgClr>
                    <a:schemeClr val="bg1"/>
                  </a:bgClr>
                </a:pattFill>
                <a:effectLst>
                  <a:outerShdw dist="38100" dir="2700000" algn="tl" rotWithShape="0">
                    <a:schemeClr val="accent2"/>
                  </a:outerShdw>
                </a:effectLst>
              </a:rPr>
              <a:t> </a:t>
            </a:r>
          </a:p>
        </p:txBody>
      </p:sp>
      <p:sp>
        <p:nvSpPr>
          <p:cNvPr id="2" name="Tekstvak 1">
            <a:extLst>
              <a:ext uri="{FF2B5EF4-FFF2-40B4-BE49-F238E27FC236}">
                <a16:creationId xmlns:a16="http://schemas.microsoft.com/office/drawing/2014/main" id="{00A490E7-A611-90CE-6CDE-3B2B7F9AAA26}"/>
              </a:ext>
            </a:extLst>
          </p:cNvPr>
          <p:cNvSpPr txBox="1"/>
          <p:nvPr/>
        </p:nvSpPr>
        <p:spPr>
          <a:xfrm>
            <a:off x="2346038" y="356942"/>
            <a:ext cx="9615054" cy="1446550"/>
          </a:xfrm>
          <a:prstGeom prst="rect">
            <a:avLst/>
          </a:prstGeom>
          <a:noFill/>
        </p:spPr>
        <p:txBody>
          <a:bodyPr wrap="square" rtlCol="0">
            <a:spAutoFit/>
          </a:bodyPr>
          <a:lstStyle/>
          <a:p>
            <a:r>
              <a:rPr lang="nl-NL" sz="8800">
                <a:solidFill>
                  <a:srgbClr val="3A332E"/>
                </a:solidFill>
                <a:latin typeface="Bahnschrift SemiBold" panose="020B0502040204020203" pitchFamily="34" charset="0"/>
              </a:rPr>
              <a:t>Levenskunst-1</a:t>
            </a:r>
            <a:endParaRPr lang="nl-NL" sz="8800" dirty="0">
              <a:solidFill>
                <a:srgbClr val="3A332E"/>
              </a:solidFill>
              <a:latin typeface="Bahnschrift SemiBold" panose="020B0502040204020203" pitchFamily="34" charset="0"/>
            </a:endParaRPr>
          </a:p>
        </p:txBody>
      </p:sp>
      <p:sp>
        <p:nvSpPr>
          <p:cNvPr id="4" name="Rechthoek 3">
            <a:extLst>
              <a:ext uri="{FF2B5EF4-FFF2-40B4-BE49-F238E27FC236}">
                <a16:creationId xmlns:a16="http://schemas.microsoft.com/office/drawing/2014/main" id="{E013D448-E720-9176-490D-AE831BDD487E}"/>
              </a:ext>
            </a:extLst>
          </p:cNvPr>
          <p:cNvSpPr/>
          <p:nvPr/>
        </p:nvSpPr>
        <p:spPr>
          <a:xfrm>
            <a:off x="6003635" y="2967335"/>
            <a:ext cx="184730" cy="923330"/>
          </a:xfrm>
          <a:prstGeom prst="rect">
            <a:avLst/>
          </a:prstGeom>
          <a:noFill/>
        </p:spPr>
        <p:txBody>
          <a:bodyPr wrap="none" lIns="91440" tIns="45720" rIns="91440" bIns="45720">
            <a:spAutoFit/>
          </a:bodyPr>
          <a:lstStyle/>
          <a:p>
            <a:pPr algn="ctr"/>
            <a:endParaRPr lang="nl-NL" sz="5400" b="1" cap="none" spc="0" dirty="0">
              <a:ln w="12700">
                <a:solidFill>
                  <a:schemeClr val="accent5"/>
                </a:solidFill>
                <a:prstDash val="solid"/>
              </a:ln>
              <a:pattFill prst="ltDnDiag">
                <a:fgClr>
                  <a:schemeClr val="accent5">
                    <a:lumMod val="60000"/>
                    <a:lumOff val="40000"/>
                  </a:schemeClr>
                </a:fgClr>
                <a:bgClr>
                  <a:schemeClr val="bg1"/>
                </a:bgClr>
              </a:pattFill>
              <a:effectLst/>
            </a:endParaRPr>
          </a:p>
        </p:txBody>
      </p:sp>
    </p:spTree>
    <p:extLst>
      <p:ext uri="{BB962C8B-B14F-4D97-AF65-F5344CB8AC3E}">
        <p14:creationId xmlns:p14="http://schemas.microsoft.com/office/powerpoint/2010/main" val="37689297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lstStyle/>
          <a:p>
            <a:r>
              <a:rPr lang="nl-NL" dirty="0"/>
              <a:t>Humeurmanagement</a:t>
            </a:r>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lstStyle/>
          <a:p>
            <a:endParaRPr lang="nl-NL" dirty="0"/>
          </a:p>
          <a:p>
            <a:endParaRPr lang="nl-NL" dirty="0"/>
          </a:p>
        </p:txBody>
      </p:sp>
      <p:sp>
        <p:nvSpPr>
          <p:cNvPr id="5" name="Tijdelijke aanduiding voor voettekst 4">
            <a:extLst>
              <a:ext uri="{FF2B5EF4-FFF2-40B4-BE49-F238E27FC236}">
                <a16:creationId xmlns:a16="http://schemas.microsoft.com/office/drawing/2014/main" id="{0BCCAE9C-26E4-CC1F-29FC-B47897C24403}"/>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D1C42D93-5D28-6B12-4B00-9CF63CE51A0D}"/>
              </a:ext>
            </a:extLst>
          </p:cNvPr>
          <p:cNvSpPr>
            <a:spLocks noGrp="1"/>
          </p:cNvSpPr>
          <p:nvPr>
            <p:ph type="sldNum" sz="quarter" idx="12"/>
          </p:nvPr>
        </p:nvSpPr>
        <p:spPr/>
        <p:txBody>
          <a:bodyPr/>
          <a:lstStyle/>
          <a:p>
            <a:fld id="{628246B7-D37E-424F-83B5-A98E87553CEB}" type="slidenum">
              <a:rPr lang="nl-NL" smtClean="0"/>
              <a:t>21</a:t>
            </a:fld>
            <a:endParaRPr lang="nl-NL"/>
          </a:p>
        </p:txBody>
      </p:sp>
      <p:pic>
        <p:nvPicPr>
          <p:cNvPr id="9" name="Afbeelding 8">
            <a:extLst>
              <a:ext uri="{FF2B5EF4-FFF2-40B4-BE49-F238E27FC236}">
                <a16:creationId xmlns:a16="http://schemas.microsoft.com/office/drawing/2014/main" id="{C88CE194-B539-4946-E052-AB1BB6434D36}"/>
              </a:ext>
            </a:extLst>
          </p:cNvPr>
          <p:cNvPicPr>
            <a:picLocks noChangeAspect="1"/>
          </p:cNvPicPr>
          <p:nvPr/>
        </p:nvPicPr>
        <p:blipFill>
          <a:blip r:embed="rId3"/>
          <a:stretch>
            <a:fillRect/>
          </a:stretch>
        </p:blipFill>
        <p:spPr>
          <a:xfrm>
            <a:off x="1241413" y="1897126"/>
            <a:ext cx="5922264" cy="4459224"/>
          </a:xfrm>
          <a:prstGeom prst="rect">
            <a:avLst/>
          </a:prstGeom>
        </p:spPr>
      </p:pic>
    </p:spTree>
    <p:extLst>
      <p:ext uri="{BB962C8B-B14F-4D97-AF65-F5344CB8AC3E}">
        <p14:creationId xmlns:p14="http://schemas.microsoft.com/office/powerpoint/2010/main" val="10094686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lstStyle/>
          <a:p>
            <a:r>
              <a:rPr lang="nl-NL" dirty="0"/>
              <a:t>Hoe werkt het?</a:t>
            </a:r>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normAutofit/>
          </a:bodyPr>
          <a:lstStyle/>
          <a:p>
            <a:endParaRPr lang="nl-NL" dirty="0"/>
          </a:p>
          <a:p>
            <a:pPr marL="342900" marR="0" lvl="0" indent="-342900">
              <a:lnSpc>
                <a:spcPct val="115000"/>
              </a:lnSpc>
              <a:spcBef>
                <a:spcPts val="0"/>
              </a:spcBef>
              <a:spcAft>
                <a:spcPts val="0"/>
              </a:spcAft>
              <a:buFont typeface="+mj-lt"/>
              <a:buAutoNum type="arabicPeriod"/>
            </a:pPr>
            <a:r>
              <a:rPr lang="nl-NL" sz="1800" dirty="0">
                <a:effectLst/>
                <a:latin typeface="Times New Roman" panose="02020603050405020304" pitchFamily="18" charset="0"/>
                <a:ea typeface="Times New Roman" panose="02020603050405020304" pitchFamily="18" charset="0"/>
                <a:cs typeface="Times New Roman" panose="02020603050405020304" pitchFamily="18" charset="0"/>
              </a:rPr>
              <a:t>Er is geen goede of foute kant,</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nl-NL" sz="1800" dirty="0">
                <a:effectLst/>
                <a:latin typeface="Times New Roman" panose="02020603050405020304" pitchFamily="18" charset="0"/>
                <a:ea typeface="Times New Roman" panose="02020603050405020304" pitchFamily="18" charset="0"/>
                <a:cs typeface="Times New Roman" panose="02020603050405020304" pitchFamily="18" charset="0"/>
              </a:rPr>
              <a:t>Je tekent het in voor jezelf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nl-NL" sz="1800" dirty="0">
                <a:effectLst/>
                <a:latin typeface="Times New Roman" panose="02020603050405020304" pitchFamily="18" charset="0"/>
                <a:ea typeface="Times New Roman" panose="02020603050405020304" pitchFamily="18" charset="0"/>
                <a:cs typeface="Times New Roman" panose="02020603050405020304" pitchFamily="18" charset="0"/>
              </a:rPr>
              <a:t>Begin met iets waarvan je denkt daar heb ik geen problemen mee,</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nl-NL" sz="1800" dirty="0">
                <a:effectLst/>
                <a:latin typeface="Times New Roman" panose="02020603050405020304" pitchFamily="18" charset="0"/>
                <a:ea typeface="Times New Roman" panose="02020603050405020304" pitchFamily="18" charset="0"/>
                <a:cs typeface="Times New Roman" panose="02020603050405020304" pitchFamily="18" charset="0"/>
              </a:rPr>
              <a:t>Teken waar je nu zit neutraal is 0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nl-NL" sz="1800" dirty="0">
                <a:effectLst/>
                <a:latin typeface="Times New Roman" panose="02020603050405020304" pitchFamily="18" charset="0"/>
                <a:ea typeface="Times New Roman" panose="02020603050405020304" pitchFamily="18" charset="0"/>
                <a:cs typeface="Times New Roman" panose="02020603050405020304" pitchFamily="18" charset="0"/>
              </a:rPr>
              <a:t>Teken welke kant je uit zou willen bewegen 1 is kiezen voor iets meer die kant uit, kiezen voor 2 is een radicale verandering,</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nl-NL" sz="1800" dirty="0">
                <a:effectLst/>
                <a:latin typeface="Times New Roman" panose="02020603050405020304" pitchFamily="18" charset="0"/>
                <a:ea typeface="Times New Roman" panose="02020603050405020304" pitchFamily="18" charset="0"/>
                <a:cs typeface="Times New Roman" panose="02020603050405020304" pitchFamily="18" charset="0"/>
              </a:rPr>
              <a:t>Wanneer je gekozen hebt vertel je je voornemen aan iemand (die kan eventueel mee kijken of het tot zichtbare gedragsveranderingen leidt)</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nl-NL" sz="1800" dirty="0">
                <a:effectLst/>
                <a:latin typeface="Times New Roman" panose="02020603050405020304" pitchFamily="18" charset="0"/>
                <a:ea typeface="Times New Roman" panose="02020603050405020304" pitchFamily="18" charset="0"/>
                <a:cs typeface="Times New Roman" panose="02020603050405020304" pitchFamily="18" charset="0"/>
              </a:rPr>
              <a:t>Bedenk welke stappen je zou kunnen zetten en wat je daar eventueel van zou kunnen weerhouden en wat je daar dan mee wilt doen,</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nl-NL" sz="1800" dirty="0">
                <a:effectLst/>
                <a:latin typeface="Times New Roman" panose="02020603050405020304" pitchFamily="18" charset="0"/>
                <a:ea typeface="Times New Roman" panose="02020603050405020304" pitchFamily="18" charset="0"/>
                <a:cs typeface="Times New Roman" panose="02020603050405020304" pitchFamily="18" charset="0"/>
              </a:rPr>
              <a:t>Spreek een tijdspad met jezelf af en een beginmoment (niet te ver in de toekomst) </a:t>
            </a:r>
            <a:r>
              <a:rPr lang="nl-NL" sz="1800" dirty="0">
                <a:effectLst/>
                <a:latin typeface="Calibri" panose="020F0502020204030204" pitchFamily="34" charset="0"/>
                <a:ea typeface="Calibri" panose="020F0502020204030204" pitchFamily="34" charset="0"/>
                <a:cs typeface="Times New Roman" panose="02020603050405020304" pitchFamily="18" charset="0"/>
              </a:rPr>
              <a:t> </a:t>
            </a:r>
          </a:p>
          <a:p>
            <a:endParaRPr lang="nl-NL" dirty="0"/>
          </a:p>
        </p:txBody>
      </p:sp>
      <p:sp>
        <p:nvSpPr>
          <p:cNvPr id="5" name="Tijdelijke aanduiding voor voettekst 4">
            <a:extLst>
              <a:ext uri="{FF2B5EF4-FFF2-40B4-BE49-F238E27FC236}">
                <a16:creationId xmlns:a16="http://schemas.microsoft.com/office/drawing/2014/main" id="{0BCCAE9C-26E4-CC1F-29FC-B47897C24403}"/>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D1C42D93-5D28-6B12-4B00-9CF63CE51A0D}"/>
              </a:ext>
            </a:extLst>
          </p:cNvPr>
          <p:cNvSpPr>
            <a:spLocks noGrp="1"/>
          </p:cNvSpPr>
          <p:nvPr>
            <p:ph type="sldNum" sz="quarter" idx="12"/>
          </p:nvPr>
        </p:nvSpPr>
        <p:spPr/>
        <p:txBody>
          <a:bodyPr/>
          <a:lstStyle/>
          <a:p>
            <a:fld id="{628246B7-D37E-424F-83B5-A98E87553CEB}" type="slidenum">
              <a:rPr lang="nl-NL" smtClean="0"/>
              <a:t>22</a:t>
            </a:fld>
            <a:endParaRPr lang="nl-NL"/>
          </a:p>
        </p:txBody>
      </p:sp>
    </p:spTree>
    <p:extLst>
      <p:ext uri="{BB962C8B-B14F-4D97-AF65-F5344CB8AC3E}">
        <p14:creationId xmlns:p14="http://schemas.microsoft.com/office/powerpoint/2010/main" val="22066447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lstStyle/>
          <a:p>
            <a:r>
              <a:rPr lang="nl-NL" dirty="0"/>
              <a:t>Oosterse en westerse filosofie</a:t>
            </a:r>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normAutofit/>
          </a:bodyPr>
          <a:lstStyle/>
          <a:p>
            <a:r>
              <a:rPr lang="nl-NL" dirty="0"/>
              <a:t>Veel van de zogenoemde westerse filosofen leefden in gebieden die we nu niet als ‘het westen’ aanwijzen.</a:t>
            </a:r>
          </a:p>
          <a:p>
            <a:r>
              <a:rPr lang="nl-NL" dirty="0"/>
              <a:t>De oosterse filosofie is meer gericht (gebleven) op een persoonlijk ethos en is verweven met diverse tradities en religies.</a:t>
            </a:r>
          </a:p>
          <a:p>
            <a:r>
              <a:rPr lang="nl-NL" dirty="0"/>
              <a:t>De westerse filosofie heeft twee kenmerkende momenten gekend;</a:t>
            </a:r>
          </a:p>
          <a:p>
            <a:pPr lvl="1"/>
            <a:r>
              <a:rPr lang="nl-NL" dirty="0"/>
              <a:t>De filosofie werd dienstmaagd van de theologie; in 529 mochten alleen door christenen geleide scholen blijven bestaan,</a:t>
            </a:r>
          </a:p>
          <a:p>
            <a:pPr lvl="1"/>
            <a:r>
              <a:rPr lang="nl-NL" dirty="0"/>
              <a:t>De wetenschap nam het voortouw vanaf de Verlichting (eind 17</a:t>
            </a:r>
            <a:r>
              <a:rPr lang="nl-NL" baseline="30000" dirty="0"/>
              <a:t>de</a:t>
            </a:r>
            <a:r>
              <a:rPr lang="nl-NL" dirty="0"/>
              <a:t> eeuw)</a:t>
            </a:r>
          </a:p>
          <a:p>
            <a:pPr marL="0" indent="0">
              <a:buNone/>
            </a:pPr>
            <a:r>
              <a:rPr lang="nl-NL" dirty="0"/>
              <a:t> </a:t>
            </a:r>
          </a:p>
          <a:p>
            <a:endParaRPr lang="nl-NL" dirty="0"/>
          </a:p>
        </p:txBody>
      </p:sp>
      <p:sp>
        <p:nvSpPr>
          <p:cNvPr id="5" name="Tijdelijke aanduiding voor voettekst 4">
            <a:extLst>
              <a:ext uri="{FF2B5EF4-FFF2-40B4-BE49-F238E27FC236}">
                <a16:creationId xmlns:a16="http://schemas.microsoft.com/office/drawing/2014/main" id="{0BCCAE9C-26E4-CC1F-29FC-B47897C24403}"/>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D1C42D93-5D28-6B12-4B00-9CF63CE51A0D}"/>
              </a:ext>
            </a:extLst>
          </p:cNvPr>
          <p:cNvSpPr>
            <a:spLocks noGrp="1"/>
          </p:cNvSpPr>
          <p:nvPr>
            <p:ph type="sldNum" sz="quarter" idx="12"/>
          </p:nvPr>
        </p:nvSpPr>
        <p:spPr/>
        <p:txBody>
          <a:bodyPr/>
          <a:lstStyle/>
          <a:p>
            <a:fld id="{628246B7-D37E-424F-83B5-A98E87553CEB}" type="slidenum">
              <a:rPr lang="nl-NL" smtClean="0"/>
              <a:t>23</a:t>
            </a:fld>
            <a:endParaRPr lang="nl-NL"/>
          </a:p>
        </p:txBody>
      </p:sp>
    </p:spTree>
    <p:extLst>
      <p:ext uri="{BB962C8B-B14F-4D97-AF65-F5344CB8AC3E}">
        <p14:creationId xmlns:p14="http://schemas.microsoft.com/office/powerpoint/2010/main" val="6038661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lstStyle/>
          <a:p>
            <a:r>
              <a:rPr lang="nl-NL" b="1" dirty="0"/>
              <a:t>Augustinus</a:t>
            </a:r>
            <a:r>
              <a:rPr lang="nl-NL" dirty="0"/>
              <a:t> </a:t>
            </a:r>
            <a:r>
              <a:rPr lang="nl-NL" dirty="0">
                <a:effectLst/>
                <a:latin typeface="Calibri" panose="020F0502020204030204" pitchFamily="34" charset="0"/>
                <a:ea typeface="Calibri" panose="020F0502020204030204" pitchFamily="34" charset="0"/>
                <a:cs typeface="Times New Roman" panose="02020603050405020304" pitchFamily="18" charset="0"/>
              </a:rPr>
              <a:t>(354-430)</a:t>
            </a:r>
            <a:endParaRPr lang="nl-NL" dirty="0"/>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lstStyle/>
          <a:p>
            <a:r>
              <a:rPr lang="nl-NL" sz="1800" dirty="0">
                <a:effectLst/>
                <a:latin typeface="Calibri" panose="020F0502020204030204" pitchFamily="34" charset="0"/>
                <a:ea typeface="Calibri" panose="020F0502020204030204" pitchFamily="34" charset="0"/>
                <a:cs typeface="Times New Roman" panose="02020603050405020304" pitchFamily="18" charset="0"/>
              </a:rPr>
              <a:t>De eerste stichters van de filosofische scholen sterven en na verloop van tijd ontstaat dan al de discussie over wat zij bedoeld zouden hebben. Dat is de eerste stap richting een filosofie die uitgaat van één blijvende waarheid voor iedereen. Het wordt nog wel gezien als een waarheid die ieder vrij mens in zichzelf kan aantreffen als resultaat van persoonlijke reflectie.</a:t>
            </a:r>
          </a:p>
          <a:p>
            <a:r>
              <a:rPr lang="nl-NL" sz="1800" dirty="0">
                <a:effectLst/>
                <a:latin typeface="Calibri" panose="020F0502020204030204" pitchFamily="34" charset="0"/>
                <a:ea typeface="Calibri" panose="020F0502020204030204" pitchFamily="34" charset="0"/>
                <a:cs typeface="Times New Roman" panose="02020603050405020304" pitchFamily="18" charset="0"/>
              </a:rPr>
              <a:t> Met de komst van een aan de macht verbonden christendom ontstaat er het beeld van een filosofie die zich onderschikt aan één waarheid die niet zonder goddelijke genade ontdekt kan worden. De eerste die dat zo beschrijft is Augustinus (354-430). Hij ervaart zelf dat hij niet altijd het goede wil, ook al weet hij wat het zou moeten zijn. </a:t>
            </a:r>
          </a:p>
          <a:p>
            <a:r>
              <a:rPr lang="nl-NL" sz="1800" dirty="0">
                <a:effectLst/>
                <a:latin typeface="Calibri" panose="020F0502020204030204" pitchFamily="34" charset="0"/>
                <a:ea typeface="Calibri" panose="020F0502020204030204" pitchFamily="34" charset="0"/>
                <a:cs typeface="Times New Roman" panose="02020603050405020304" pitchFamily="18" charset="0"/>
              </a:rPr>
              <a:t>Het kwaad is hiermee </a:t>
            </a:r>
            <a:r>
              <a:rPr lang="nl-NL" sz="1800" dirty="0">
                <a:effectLst/>
                <a:latin typeface="Calibri" panose="020F0502020204030204" pitchFamily="34" charset="0"/>
                <a:ea typeface="Calibri" panose="020F0502020204030204" pitchFamily="34" charset="0"/>
              </a:rPr>
              <a:t>í</a:t>
            </a:r>
            <a:r>
              <a:rPr lang="nl-NL" sz="1800" dirty="0">
                <a:effectLst/>
                <a:latin typeface="Calibri" panose="020F0502020204030204" pitchFamily="34" charset="0"/>
                <a:ea typeface="Calibri" panose="020F0502020204030204" pitchFamily="34" charset="0"/>
                <a:cs typeface="Times New Roman" panose="02020603050405020304" pitchFamily="18" charset="0"/>
              </a:rPr>
              <a:t>n de mens gesitueerd en vanaf dit moment is de mens niet langer betrouwbaar in zijn zelfonderzoek. Waar de Grieken de goden en het noodlot dachten te verslaan door de consistentie in henzelf en elkaar te vinden, is de mens in het christendom afhankelijk van een goede God die zelfs zijn zoon offert voor de menselijke zonden. Die verschuiving van het goede naar buiten de menselijke reflectie maakt dat de westerse filosofie alleen kan voortbestaan als dienstbaar aan de religie. Pas in de 18 de eeuw is er weer filosofie denkbaar die we als atheïstisch of seculier kunnen beschouwen.</a:t>
            </a:r>
            <a:endParaRPr lang="nl-NL" dirty="0"/>
          </a:p>
          <a:p>
            <a:endParaRPr lang="nl-NL" dirty="0"/>
          </a:p>
        </p:txBody>
      </p:sp>
      <p:sp>
        <p:nvSpPr>
          <p:cNvPr id="5" name="Tijdelijke aanduiding voor voettekst 4">
            <a:extLst>
              <a:ext uri="{FF2B5EF4-FFF2-40B4-BE49-F238E27FC236}">
                <a16:creationId xmlns:a16="http://schemas.microsoft.com/office/drawing/2014/main" id="{0BCCAE9C-26E4-CC1F-29FC-B47897C24403}"/>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D1C42D93-5D28-6B12-4B00-9CF63CE51A0D}"/>
              </a:ext>
            </a:extLst>
          </p:cNvPr>
          <p:cNvSpPr>
            <a:spLocks noGrp="1"/>
          </p:cNvSpPr>
          <p:nvPr>
            <p:ph type="sldNum" sz="quarter" idx="12"/>
          </p:nvPr>
        </p:nvSpPr>
        <p:spPr/>
        <p:txBody>
          <a:bodyPr/>
          <a:lstStyle/>
          <a:p>
            <a:fld id="{628246B7-D37E-424F-83B5-A98E87553CEB}" type="slidenum">
              <a:rPr lang="nl-NL" smtClean="0"/>
              <a:t>24</a:t>
            </a:fld>
            <a:endParaRPr lang="nl-NL"/>
          </a:p>
        </p:txBody>
      </p:sp>
    </p:spTree>
    <p:extLst>
      <p:ext uri="{BB962C8B-B14F-4D97-AF65-F5344CB8AC3E}">
        <p14:creationId xmlns:p14="http://schemas.microsoft.com/office/powerpoint/2010/main" val="26419924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lstStyle/>
          <a:p>
            <a:r>
              <a:rPr lang="nl-NL" dirty="0"/>
              <a:t>Terugkeer naar de levenskunst </a:t>
            </a:r>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normAutofit lnSpcReduction="10000"/>
          </a:bodyPr>
          <a:lstStyle/>
          <a:p>
            <a:r>
              <a:rPr lang="nl-NL" sz="2400" dirty="0">
                <a:effectLst/>
                <a:latin typeface="Calibri" panose="020F0502020204030204" pitchFamily="34" charset="0"/>
                <a:ea typeface="Calibri" panose="020F0502020204030204" pitchFamily="34" charset="0"/>
                <a:cs typeface="Times New Roman" panose="02020603050405020304" pitchFamily="18" charset="0"/>
              </a:rPr>
              <a:t>In de 21</a:t>
            </a:r>
            <a:r>
              <a:rPr lang="nl-NL" sz="2400" baseline="30000" dirty="0">
                <a:effectLst/>
                <a:latin typeface="Calibri" panose="020F0502020204030204" pitchFamily="34" charset="0"/>
                <a:ea typeface="Calibri" panose="020F0502020204030204" pitchFamily="34" charset="0"/>
                <a:cs typeface="Times New Roman" panose="02020603050405020304" pitchFamily="18" charset="0"/>
              </a:rPr>
              <a:t>ste</a:t>
            </a:r>
            <a:r>
              <a:rPr lang="nl-NL" sz="2400" dirty="0">
                <a:effectLst/>
                <a:latin typeface="Calibri" panose="020F0502020204030204" pitchFamily="34" charset="0"/>
                <a:ea typeface="Calibri" panose="020F0502020204030204" pitchFamily="34" charset="0"/>
                <a:cs typeface="Times New Roman" panose="02020603050405020304" pitchFamily="18" charset="0"/>
              </a:rPr>
              <a:t> eeuw is er een hernieuwde aandacht voor de levenskunst van de klassieke (vóór christelijke) wereld. </a:t>
            </a:r>
          </a:p>
          <a:p>
            <a:r>
              <a:rPr lang="nl-NL" sz="2400" dirty="0">
                <a:latin typeface="Calibri" panose="020F0502020204030204" pitchFamily="34" charset="0"/>
                <a:ea typeface="Calibri" panose="020F0502020204030204" pitchFamily="34" charset="0"/>
                <a:cs typeface="Times New Roman" panose="02020603050405020304" pitchFamily="18" charset="0"/>
              </a:rPr>
              <a:t>Er </a:t>
            </a:r>
            <a:r>
              <a:rPr lang="nl-NL" sz="2400" dirty="0">
                <a:effectLst/>
                <a:latin typeface="Calibri" panose="020F0502020204030204" pitchFamily="34" charset="0"/>
                <a:ea typeface="Calibri" panose="020F0502020204030204" pitchFamily="34" charset="0"/>
                <a:cs typeface="Times New Roman" panose="02020603050405020304" pitchFamily="18" charset="0"/>
              </a:rPr>
              <a:t>is ook een toevloed van niet-westerse filosofie van de levenskunst, denk aan (zen)boeddhisme, mindfulness en meditatie. Het lijkt soms alsof we van buiten Europa halen wat we hier zijn kwijtgeraakt in de loop der tijd.</a:t>
            </a:r>
          </a:p>
          <a:p>
            <a:r>
              <a:rPr lang="nl-NL" sz="2400" dirty="0">
                <a:latin typeface="Calibri" panose="020F0502020204030204" pitchFamily="34" charset="0"/>
                <a:ea typeface="Calibri" panose="020F0502020204030204" pitchFamily="34" charset="0"/>
                <a:cs typeface="Times New Roman" panose="02020603050405020304" pitchFamily="18" charset="0"/>
              </a:rPr>
              <a:t>De invulling van het westen is (vaak) doelgericht, op deelbare kennis gebaseerd en bruikbaar dat wil zeggen nuttig voor het dagelijkse leven. Daar is niks mis mee, maar het staat vaak ver af van wat niet-westerse filosofen nastreven. Deze zoeken gemoedsrust, verlossing van het ego of eenwording met het Al. </a:t>
            </a:r>
          </a:p>
          <a:p>
            <a:r>
              <a:rPr lang="nl-NL" sz="2400" dirty="0">
                <a:latin typeface="Calibri" panose="020F0502020204030204" pitchFamily="34" charset="0"/>
                <a:ea typeface="Calibri" panose="020F0502020204030204" pitchFamily="34" charset="0"/>
                <a:cs typeface="Times New Roman" panose="02020603050405020304" pitchFamily="18" charset="0"/>
              </a:rPr>
              <a:t>Humor en relativeringsvermogen; ‘Het geeft niet als je het niet snapt of alleen een klooster bezoekt om mooie foto’s te kunnen maken, het Boeddhisme werkt toch wel op je in’, zegt een abt van een veel bezocht Zen boeddhistisch klooster.</a:t>
            </a:r>
          </a:p>
          <a:p>
            <a:pPr marL="0" indent="0">
              <a:buNone/>
            </a:pPr>
            <a:endParaRPr lang="nl-NL" sz="2400" dirty="0">
              <a:latin typeface="Calibri" panose="020F0502020204030204" pitchFamily="34" charset="0"/>
              <a:ea typeface="Calibri" panose="020F0502020204030204" pitchFamily="34" charset="0"/>
              <a:cs typeface="Times New Roman" panose="02020603050405020304" pitchFamily="18" charset="0"/>
            </a:endParaRPr>
          </a:p>
          <a:p>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p>
          <a:p>
            <a:endParaRPr lang="nl-NL" dirty="0"/>
          </a:p>
        </p:txBody>
      </p:sp>
      <p:sp>
        <p:nvSpPr>
          <p:cNvPr id="5" name="Tijdelijke aanduiding voor voettekst 4">
            <a:extLst>
              <a:ext uri="{FF2B5EF4-FFF2-40B4-BE49-F238E27FC236}">
                <a16:creationId xmlns:a16="http://schemas.microsoft.com/office/drawing/2014/main" id="{0BCCAE9C-26E4-CC1F-29FC-B47897C24403}"/>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D1C42D93-5D28-6B12-4B00-9CF63CE51A0D}"/>
              </a:ext>
            </a:extLst>
          </p:cNvPr>
          <p:cNvSpPr>
            <a:spLocks noGrp="1"/>
          </p:cNvSpPr>
          <p:nvPr>
            <p:ph type="sldNum" sz="quarter" idx="12"/>
          </p:nvPr>
        </p:nvSpPr>
        <p:spPr/>
        <p:txBody>
          <a:bodyPr/>
          <a:lstStyle/>
          <a:p>
            <a:fld id="{628246B7-D37E-424F-83B5-A98E87553CEB}" type="slidenum">
              <a:rPr lang="nl-NL" smtClean="0"/>
              <a:t>25</a:t>
            </a:fld>
            <a:endParaRPr lang="nl-NL"/>
          </a:p>
        </p:txBody>
      </p:sp>
    </p:spTree>
    <p:extLst>
      <p:ext uri="{BB962C8B-B14F-4D97-AF65-F5344CB8AC3E}">
        <p14:creationId xmlns:p14="http://schemas.microsoft.com/office/powerpoint/2010/main" val="16776454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lstStyle/>
          <a:p>
            <a:r>
              <a:rPr lang="nl-NL" dirty="0"/>
              <a:t>Socrates en zijn opvolgers:</a:t>
            </a:r>
            <a:br>
              <a:rPr lang="nl-NL" dirty="0"/>
            </a:br>
            <a:r>
              <a:rPr lang="nl-NL" dirty="0"/>
              <a:t> </a:t>
            </a:r>
            <a:r>
              <a:rPr lang="nl-NL" dirty="0" err="1"/>
              <a:t>Covey</a:t>
            </a:r>
            <a:endParaRPr lang="nl-NL" dirty="0"/>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lstStyle/>
          <a:p>
            <a:endParaRPr lang="nl-NL" dirty="0"/>
          </a:p>
          <a:p>
            <a:endParaRPr lang="nl-NL" dirty="0"/>
          </a:p>
        </p:txBody>
      </p:sp>
      <p:sp>
        <p:nvSpPr>
          <p:cNvPr id="5" name="Tijdelijke aanduiding voor voettekst 4">
            <a:extLst>
              <a:ext uri="{FF2B5EF4-FFF2-40B4-BE49-F238E27FC236}">
                <a16:creationId xmlns:a16="http://schemas.microsoft.com/office/drawing/2014/main" id="{0BCCAE9C-26E4-CC1F-29FC-B47897C24403}"/>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D1C42D93-5D28-6B12-4B00-9CF63CE51A0D}"/>
              </a:ext>
            </a:extLst>
          </p:cNvPr>
          <p:cNvSpPr>
            <a:spLocks noGrp="1"/>
          </p:cNvSpPr>
          <p:nvPr>
            <p:ph type="sldNum" sz="quarter" idx="12"/>
          </p:nvPr>
        </p:nvSpPr>
        <p:spPr/>
        <p:txBody>
          <a:bodyPr/>
          <a:lstStyle/>
          <a:p>
            <a:fld id="{628246B7-D37E-424F-83B5-A98E87553CEB}" type="slidenum">
              <a:rPr lang="nl-NL" smtClean="0"/>
              <a:t>26</a:t>
            </a:fld>
            <a:endParaRPr lang="nl-NL"/>
          </a:p>
        </p:txBody>
      </p:sp>
      <p:pic>
        <p:nvPicPr>
          <p:cNvPr id="7" name="Afbeelding 6" descr="Wat is de Cirkel van Invloed van Stephen Covey?">
            <a:extLst>
              <a:ext uri="{FF2B5EF4-FFF2-40B4-BE49-F238E27FC236}">
                <a16:creationId xmlns:a16="http://schemas.microsoft.com/office/drawing/2014/main" id="{9B6B0C76-4F44-0476-CA23-D89054446D0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07336" y="2075294"/>
            <a:ext cx="8130607" cy="3852000"/>
          </a:xfrm>
          <a:prstGeom prst="rect">
            <a:avLst/>
          </a:prstGeom>
          <a:noFill/>
          <a:ln>
            <a:noFill/>
          </a:ln>
        </p:spPr>
      </p:pic>
    </p:spTree>
    <p:extLst>
      <p:ext uri="{BB962C8B-B14F-4D97-AF65-F5344CB8AC3E}">
        <p14:creationId xmlns:p14="http://schemas.microsoft.com/office/powerpoint/2010/main" val="35925163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normAutofit fontScale="90000"/>
          </a:bodyPr>
          <a:lstStyle/>
          <a:p>
            <a:br>
              <a:rPr lang="nl-NL" dirty="0"/>
            </a:br>
            <a:r>
              <a:rPr lang="nl-NL" dirty="0"/>
              <a:t>Dan Gilbert, Synthetisch geluk </a:t>
            </a:r>
            <a:br>
              <a:rPr lang="nl-NL" dirty="0"/>
            </a:br>
            <a:endParaRPr lang="nl-NL" dirty="0"/>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normAutofit lnSpcReduction="10000"/>
          </a:bodyPr>
          <a:lstStyle/>
          <a:p>
            <a:r>
              <a:rPr lang="nl-NL" dirty="0"/>
              <a:t>Synthetisch geluk </a:t>
            </a:r>
          </a:p>
          <a:p>
            <a:r>
              <a:rPr lang="nl-NL" dirty="0"/>
              <a:t>Het geluk dat je zegt te ervaren terwijl iedereen kan zien dat je het alternatief veel liever had gehad,</a:t>
            </a:r>
          </a:p>
          <a:p>
            <a:r>
              <a:rPr lang="nl-NL" dirty="0"/>
              <a:t>Maar wat blijkt we gaan écht houden van wat zich in werkelijkheid heeft voorgedaan dat is te zien in hersenscans.</a:t>
            </a:r>
          </a:p>
          <a:p>
            <a:r>
              <a:rPr lang="nl-NL" dirty="0"/>
              <a:t>Wat is nodig:</a:t>
            </a:r>
          </a:p>
          <a:p>
            <a:pPr lvl="1"/>
            <a:r>
              <a:rPr lang="nl-NL" dirty="0"/>
              <a:t>Je moet accepteren dat dit de enige reële werkelijkheid is</a:t>
            </a:r>
          </a:p>
          <a:p>
            <a:pPr lvl="1"/>
            <a:r>
              <a:rPr lang="nl-NL" dirty="0"/>
              <a:t>Je moet accepteren dat ruimte om te kiezen niet de heilige graal is. Ruimte om terug te komen op gemaakte keuzes maakt ongelukkig, .</a:t>
            </a:r>
          </a:p>
          <a:p>
            <a:pPr lvl="1"/>
            <a:r>
              <a:rPr lang="nl-NL" dirty="0"/>
              <a:t>Van sommige gebeurtenissen word je echt ongelukkig en van andere gelukkig, maar beide gek genoeg veel minder lang dan je denkt.</a:t>
            </a:r>
          </a:p>
          <a:p>
            <a:pPr lvl="1"/>
            <a:endParaRPr lang="nl-NL" dirty="0"/>
          </a:p>
          <a:p>
            <a:endParaRPr lang="nl-NL" dirty="0"/>
          </a:p>
          <a:p>
            <a:endParaRPr lang="nl-NL" dirty="0"/>
          </a:p>
        </p:txBody>
      </p:sp>
      <p:sp>
        <p:nvSpPr>
          <p:cNvPr id="5" name="Tijdelijke aanduiding voor voettekst 4">
            <a:extLst>
              <a:ext uri="{FF2B5EF4-FFF2-40B4-BE49-F238E27FC236}">
                <a16:creationId xmlns:a16="http://schemas.microsoft.com/office/drawing/2014/main" id="{0BCCAE9C-26E4-CC1F-29FC-B47897C24403}"/>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D1C42D93-5D28-6B12-4B00-9CF63CE51A0D}"/>
              </a:ext>
            </a:extLst>
          </p:cNvPr>
          <p:cNvSpPr>
            <a:spLocks noGrp="1"/>
          </p:cNvSpPr>
          <p:nvPr>
            <p:ph type="sldNum" sz="quarter" idx="12"/>
          </p:nvPr>
        </p:nvSpPr>
        <p:spPr/>
        <p:txBody>
          <a:bodyPr/>
          <a:lstStyle/>
          <a:p>
            <a:fld id="{628246B7-D37E-424F-83B5-A98E87553CEB}" type="slidenum">
              <a:rPr lang="nl-NL" smtClean="0"/>
              <a:t>27</a:t>
            </a:fld>
            <a:endParaRPr lang="nl-NL"/>
          </a:p>
        </p:txBody>
      </p:sp>
    </p:spTree>
    <p:extLst>
      <p:ext uri="{BB962C8B-B14F-4D97-AF65-F5344CB8AC3E}">
        <p14:creationId xmlns:p14="http://schemas.microsoft.com/office/powerpoint/2010/main" val="1417218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normAutofit/>
          </a:bodyPr>
          <a:lstStyle/>
          <a:p>
            <a:br>
              <a:rPr lang="nl-NL" dirty="0"/>
            </a:br>
            <a:r>
              <a:rPr lang="nl-NL" dirty="0"/>
              <a:t>Kennis en levenskunst</a:t>
            </a:r>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normAutofit fontScale="92500" lnSpcReduction="10000"/>
          </a:bodyPr>
          <a:lstStyle/>
          <a:p>
            <a:pPr marL="0" marR="0" indent="0">
              <a:lnSpc>
                <a:spcPct val="115000"/>
              </a:lnSpc>
              <a:spcBef>
                <a:spcPts val="0"/>
              </a:spcBef>
              <a:spcAft>
                <a:spcPts val="1000"/>
              </a:spcAft>
              <a:buNone/>
            </a:pPr>
            <a:r>
              <a:rPr lang="nl-NL" sz="2200" dirty="0">
                <a:effectLst/>
                <a:latin typeface="Calibri" panose="020F0502020204030204" pitchFamily="34" charset="0"/>
                <a:ea typeface="Calibri" panose="020F0502020204030204" pitchFamily="34" charset="0"/>
                <a:cs typeface="Times New Roman" panose="02020603050405020304" pitchFamily="18" charset="0"/>
              </a:rPr>
              <a:t>De liefde voor kennis moet in de ogen van Hadot weer ondersteuning krijgen van die lang overschaduwde vorm van levenskunst: het zoeken naar wijsheid. </a:t>
            </a:r>
          </a:p>
          <a:p>
            <a:pPr marL="0" marR="0" indent="0">
              <a:lnSpc>
                <a:spcPct val="115000"/>
              </a:lnSpc>
              <a:spcBef>
                <a:spcPts val="0"/>
              </a:spcBef>
              <a:spcAft>
                <a:spcPts val="1000"/>
              </a:spcAft>
              <a:buNone/>
            </a:pPr>
            <a:r>
              <a:rPr lang="nl-NL" sz="2200" dirty="0">
                <a:effectLst/>
                <a:latin typeface="Calibri" panose="020F0502020204030204" pitchFamily="34" charset="0"/>
                <a:ea typeface="Calibri" panose="020F0502020204030204" pitchFamily="34" charset="0"/>
                <a:cs typeface="Times New Roman" panose="02020603050405020304" pitchFamily="18" charset="0"/>
              </a:rPr>
              <a:t>Hoe vinden we gemoedsrust uitgaande van aanvaarding dat we niet alles in de hand hebben en niet alles kunnen weten, dat we sterfelijke wezens zijn en dat we negatieve emoties zullen blijven opdoen. </a:t>
            </a:r>
          </a:p>
          <a:p>
            <a:pPr marL="0" marR="0" indent="0">
              <a:lnSpc>
                <a:spcPct val="115000"/>
              </a:lnSpc>
              <a:spcBef>
                <a:spcPts val="0"/>
              </a:spcBef>
              <a:spcAft>
                <a:spcPts val="1000"/>
              </a:spcAft>
              <a:buNone/>
            </a:pPr>
            <a:r>
              <a:rPr lang="nl-NL" sz="2200" dirty="0">
                <a:effectLst/>
                <a:latin typeface="Calibri" panose="020F0502020204030204" pitchFamily="34" charset="0"/>
                <a:ea typeface="Calibri" panose="020F0502020204030204" pitchFamily="34" charset="0"/>
                <a:cs typeface="Times New Roman" panose="02020603050405020304" pitchFamily="18" charset="0"/>
              </a:rPr>
              <a:t>De levenskunst gaat uit van de noodzaak om stuurmanskunst over het eigen leven te ontwikkelen om mens te kunnen zijn. Gude noemt het </a:t>
            </a:r>
            <a:r>
              <a:rPr lang="nl-NL" sz="2200" b="1" dirty="0">
                <a:effectLst/>
                <a:latin typeface="Calibri" panose="020F0502020204030204" pitchFamily="34" charset="0"/>
                <a:ea typeface="Calibri" panose="020F0502020204030204" pitchFamily="34" charset="0"/>
                <a:cs typeface="Times New Roman" panose="02020603050405020304" pitchFamily="18" charset="0"/>
              </a:rPr>
              <a:t>humeurmanagent</a:t>
            </a:r>
            <a:r>
              <a:rPr lang="nl-NL" sz="2200" dirty="0">
                <a:effectLst/>
                <a:latin typeface="Calibri" panose="020F0502020204030204" pitchFamily="34" charset="0"/>
                <a:ea typeface="Calibri" panose="020F0502020204030204" pitchFamily="34" charset="0"/>
                <a:cs typeface="Times New Roman" panose="02020603050405020304" pitchFamily="18" charset="0"/>
              </a:rPr>
              <a:t>. En daarmee relativeert hij de hoogdravendheid en complexiteit waar de filosofie zichzelf in teruggetrokken heeft in de moderne tijd. Zijn filosofie berust op kennis van de inhoud van de canon, maar is toegepast. Daardoor keert filosofie terug naar wat het ooit was; een manier om met anderen na te denken over het goede leven. Het bespreekt in alle eerlijkheid de eigen reflecties, met als uitkomst een pad dat op dit moment het beste lijkt te werken. Dat betekent ook dat levenskunst nooit klaar is.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p>
        </p:txBody>
      </p:sp>
      <p:sp>
        <p:nvSpPr>
          <p:cNvPr id="5" name="Tijdelijke aanduiding voor voettekst 4">
            <a:extLst>
              <a:ext uri="{FF2B5EF4-FFF2-40B4-BE49-F238E27FC236}">
                <a16:creationId xmlns:a16="http://schemas.microsoft.com/office/drawing/2014/main" id="{0BCCAE9C-26E4-CC1F-29FC-B47897C24403}"/>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D1C42D93-5D28-6B12-4B00-9CF63CE51A0D}"/>
              </a:ext>
            </a:extLst>
          </p:cNvPr>
          <p:cNvSpPr>
            <a:spLocks noGrp="1"/>
          </p:cNvSpPr>
          <p:nvPr>
            <p:ph type="sldNum" sz="quarter" idx="12"/>
          </p:nvPr>
        </p:nvSpPr>
        <p:spPr/>
        <p:txBody>
          <a:bodyPr/>
          <a:lstStyle/>
          <a:p>
            <a:fld id="{628246B7-D37E-424F-83B5-A98E87553CEB}" type="slidenum">
              <a:rPr lang="nl-NL" smtClean="0"/>
              <a:t>28</a:t>
            </a:fld>
            <a:endParaRPr lang="nl-NL"/>
          </a:p>
        </p:txBody>
      </p:sp>
    </p:spTree>
    <p:extLst>
      <p:ext uri="{BB962C8B-B14F-4D97-AF65-F5344CB8AC3E}">
        <p14:creationId xmlns:p14="http://schemas.microsoft.com/office/powerpoint/2010/main" val="3510685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lstStyle/>
          <a:p>
            <a:r>
              <a:rPr lang="nl-NL" dirty="0"/>
              <a:t>Film van interview met Rene </a:t>
            </a:r>
            <a:r>
              <a:rPr lang="nl-NL" dirty="0" err="1"/>
              <a:t>Gude</a:t>
            </a:r>
            <a:r>
              <a:rPr lang="nl-NL" dirty="0"/>
              <a:t> </a:t>
            </a:r>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lstStyle/>
          <a:p>
            <a:r>
              <a:rPr lang="nl-NL" dirty="0"/>
              <a:t>De hele film duurt 50 minuten </a:t>
            </a:r>
          </a:p>
          <a:p>
            <a:endParaRPr lang="nl-NL" dirty="0"/>
          </a:p>
          <a:p>
            <a:r>
              <a:rPr lang="nl-NL" dirty="0">
                <a:hlinkClick r:id="rId3"/>
              </a:rPr>
              <a:t>https://www.youtube.com/watch?v=8WQRq27qBis</a:t>
            </a:r>
            <a:endParaRPr lang="nl-NL" dirty="0"/>
          </a:p>
          <a:p>
            <a:endParaRPr lang="nl-NL" dirty="0"/>
          </a:p>
        </p:txBody>
      </p:sp>
      <p:sp>
        <p:nvSpPr>
          <p:cNvPr id="5" name="Tijdelijke aanduiding voor voettekst 4">
            <a:extLst>
              <a:ext uri="{FF2B5EF4-FFF2-40B4-BE49-F238E27FC236}">
                <a16:creationId xmlns:a16="http://schemas.microsoft.com/office/drawing/2014/main" id="{0BCCAE9C-26E4-CC1F-29FC-B47897C24403}"/>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D1C42D93-5D28-6B12-4B00-9CF63CE51A0D}"/>
              </a:ext>
            </a:extLst>
          </p:cNvPr>
          <p:cNvSpPr>
            <a:spLocks noGrp="1"/>
          </p:cNvSpPr>
          <p:nvPr>
            <p:ph type="sldNum" sz="quarter" idx="12"/>
          </p:nvPr>
        </p:nvSpPr>
        <p:spPr/>
        <p:txBody>
          <a:bodyPr/>
          <a:lstStyle/>
          <a:p>
            <a:fld id="{628246B7-D37E-424F-83B5-A98E87553CEB}" type="slidenum">
              <a:rPr lang="nl-NL" smtClean="0"/>
              <a:t>29</a:t>
            </a:fld>
            <a:endParaRPr lang="nl-NL"/>
          </a:p>
        </p:txBody>
      </p:sp>
    </p:spTree>
    <p:extLst>
      <p:ext uri="{BB962C8B-B14F-4D97-AF65-F5344CB8AC3E}">
        <p14:creationId xmlns:p14="http://schemas.microsoft.com/office/powerpoint/2010/main" val="790894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lstStyle/>
          <a:p>
            <a:r>
              <a:rPr lang="nl-NL" dirty="0"/>
              <a:t>Filosofie volgens Hadot en</a:t>
            </a:r>
            <a:br>
              <a:rPr lang="nl-NL" dirty="0"/>
            </a:br>
            <a:r>
              <a:rPr lang="nl-NL" dirty="0"/>
              <a:t>Gude</a:t>
            </a:r>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lstStyle/>
          <a:p>
            <a:endParaRPr lang="nl-NL" dirty="0"/>
          </a:p>
          <a:p>
            <a:r>
              <a:rPr lang="nl-NL" dirty="0"/>
              <a:t>Twee heel verschillende mensen in een verschillende situatie en toch delen ze opvattingen over de filosofie (die niet algemeen gangbaar zijn).</a:t>
            </a:r>
          </a:p>
          <a:p>
            <a:r>
              <a:rPr lang="nl-NL" dirty="0"/>
              <a:t>Filosofie als praktijk en niet als theorie,</a:t>
            </a:r>
          </a:p>
          <a:p>
            <a:r>
              <a:rPr lang="nl-NL" dirty="0"/>
              <a:t>Filosofie waarbij betoog niet tegenover het leven kan staan,</a:t>
            </a:r>
          </a:p>
          <a:p>
            <a:r>
              <a:rPr lang="nl-NL" dirty="0"/>
              <a:t>Filosofie bestaat ook als deze niet in een betoog wordt uitgedrukt, het betoog is deel van het filosofische leven.</a:t>
            </a:r>
          </a:p>
          <a:p>
            <a:endParaRPr lang="nl-NL" dirty="0"/>
          </a:p>
        </p:txBody>
      </p:sp>
      <p:sp>
        <p:nvSpPr>
          <p:cNvPr id="5" name="Tijdelijke aanduiding voor voettekst 4">
            <a:extLst>
              <a:ext uri="{FF2B5EF4-FFF2-40B4-BE49-F238E27FC236}">
                <a16:creationId xmlns:a16="http://schemas.microsoft.com/office/drawing/2014/main" id="{41B50A18-A90E-6DFD-5AB6-331FB09FEE04}"/>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C60FFF00-CB1F-ED46-6139-CD23FF6B3C98}"/>
              </a:ext>
            </a:extLst>
          </p:cNvPr>
          <p:cNvSpPr>
            <a:spLocks noGrp="1"/>
          </p:cNvSpPr>
          <p:nvPr>
            <p:ph type="sldNum" sz="quarter" idx="12"/>
          </p:nvPr>
        </p:nvSpPr>
        <p:spPr/>
        <p:txBody>
          <a:bodyPr/>
          <a:lstStyle/>
          <a:p>
            <a:fld id="{628246B7-D37E-424F-83B5-A98E87553CEB}" type="slidenum">
              <a:rPr lang="nl-NL" smtClean="0"/>
              <a:t>3</a:t>
            </a:fld>
            <a:endParaRPr lang="nl-NL"/>
          </a:p>
        </p:txBody>
      </p:sp>
    </p:spTree>
    <p:extLst>
      <p:ext uri="{BB962C8B-B14F-4D97-AF65-F5344CB8AC3E}">
        <p14:creationId xmlns:p14="http://schemas.microsoft.com/office/powerpoint/2010/main" val="41270742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lstStyle/>
          <a:p>
            <a:r>
              <a:rPr lang="nl-NL" dirty="0"/>
              <a:t>Filosofie als levenskunst</a:t>
            </a:r>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lstStyle/>
          <a:p>
            <a:pPr marL="0" indent="0">
              <a:buNone/>
            </a:pPr>
            <a:r>
              <a:rPr lang="nl-NL" dirty="0"/>
              <a:t>Het leven is een oefening. Kijkend naar kinderen of jonge dieren noemen we hun oefeningen spel. </a:t>
            </a:r>
          </a:p>
          <a:p>
            <a:pPr marL="0" indent="0">
              <a:buNone/>
            </a:pPr>
            <a:r>
              <a:rPr lang="nl-NL" dirty="0"/>
              <a:t>Levenskunst is een spel. Humeurmanagement is een spel. Dat kan je echter alleen zo ervaren wanneer je het regelmatig toepast en oefent en niet pas begint als je diep in de problemen zit. </a:t>
            </a:r>
          </a:p>
          <a:p>
            <a:pPr marL="0" indent="0">
              <a:buNone/>
            </a:pPr>
            <a:r>
              <a:rPr lang="nl-NL" dirty="0"/>
              <a:t>Montaigne is een mooi voorbeeld; voortdurend reflecteert hij op wat hij ervaart. Wij lezen ook nu nog hoe hij dat vervolgens met een vriendelijke glimlacht legt naast wat hij het goede leven zou willen noemen. Er is nog werk aan de winkel.</a:t>
            </a:r>
          </a:p>
        </p:txBody>
      </p:sp>
      <p:sp>
        <p:nvSpPr>
          <p:cNvPr id="5" name="Tijdelijke aanduiding voor voettekst 4">
            <a:extLst>
              <a:ext uri="{FF2B5EF4-FFF2-40B4-BE49-F238E27FC236}">
                <a16:creationId xmlns:a16="http://schemas.microsoft.com/office/drawing/2014/main" id="{0BCCAE9C-26E4-CC1F-29FC-B47897C24403}"/>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D1C42D93-5D28-6B12-4B00-9CF63CE51A0D}"/>
              </a:ext>
            </a:extLst>
          </p:cNvPr>
          <p:cNvSpPr>
            <a:spLocks noGrp="1"/>
          </p:cNvSpPr>
          <p:nvPr>
            <p:ph type="sldNum" sz="quarter" idx="12"/>
          </p:nvPr>
        </p:nvSpPr>
        <p:spPr/>
        <p:txBody>
          <a:bodyPr/>
          <a:lstStyle/>
          <a:p>
            <a:fld id="{628246B7-D37E-424F-83B5-A98E87553CEB}" type="slidenum">
              <a:rPr lang="nl-NL" smtClean="0"/>
              <a:t>30</a:t>
            </a:fld>
            <a:endParaRPr lang="nl-NL"/>
          </a:p>
        </p:txBody>
      </p:sp>
    </p:spTree>
    <p:extLst>
      <p:ext uri="{BB962C8B-B14F-4D97-AF65-F5344CB8AC3E}">
        <p14:creationId xmlns:p14="http://schemas.microsoft.com/office/powerpoint/2010/main" val="3070009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lstStyle/>
          <a:p>
            <a:r>
              <a:rPr lang="nl-NL" dirty="0"/>
              <a:t>Hadot 1922-2010</a:t>
            </a:r>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normAutofit fontScale="92500" lnSpcReduction="20000"/>
          </a:bodyPr>
          <a:lstStyle/>
          <a:p>
            <a:endParaRPr lang="nl-NL" dirty="0"/>
          </a:p>
          <a:p>
            <a:r>
              <a:rPr lang="nl-NL" dirty="0"/>
              <a:t>Historicus en expert in de klassieke filosofie, een interesse die hij deelde met zijn vrouw </a:t>
            </a:r>
            <a:r>
              <a:rPr lang="nl-NL" dirty="0" err="1"/>
              <a:t>Ilsetraut</a:t>
            </a:r>
            <a:r>
              <a:rPr lang="nl-NL" dirty="0"/>
              <a:t> Hadot-Marten (1928) die gespecialiseerd was in het neoplatonisme.</a:t>
            </a:r>
          </a:p>
          <a:p>
            <a:r>
              <a:rPr lang="nl-NL" dirty="0"/>
              <a:t>Hadot heeft Wittgenstein belangrijk gemaakt in de Franse filosofie. Met name de gedachte van Wittgenstein dat filosofie een ziekte van de taal was, waarop Hadot antwoordde dat literatuur kon helpen. </a:t>
            </a:r>
          </a:p>
          <a:p>
            <a:r>
              <a:rPr lang="nl-NL" dirty="0"/>
              <a:t>Hadot maakt zich zorgen over moderne lezers en oude teksten. Die zijn bedoeld om te inspireren, om luidop uitgesproken te worden.</a:t>
            </a:r>
          </a:p>
          <a:p>
            <a:r>
              <a:rPr lang="nl-NL" dirty="0"/>
              <a:t>Zijn opvatting begint met de aanname dat er een eenheid (non-dualisme) is in de eerste filosofie, die onderweg verdwijnt en ons achterlaat met een lichaam-geest dualisme die we dan teruglezen in de eerste teksten.</a:t>
            </a:r>
          </a:p>
          <a:p>
            <a:r>
              <a:rPr lang="nl-NL" dirty="0"/>
              <a:t>Later gaat hij vooral in op de praktijk; filosofie als een manier van leven.</a:t>
            </a:r>
          </a:p>
        </p:txBody>
      </p:sp>
      <p:sp>
        <p:nvSpPr>
          <p:cNvPr id="5" name="Tijdelijke aanduiding voor voettekst 4">
            <a:extLst>
              <a:ext uri="{FF2B5EF4-FFF2-40B4-BE49-F238E27FC236}">
                <a16:creationId xmlns:a16="http://schemas.microsoft.com/office/drawing/2014/main" id="{EE4DECCD-3587-10E1-3DEB-4FD678CDB657}"/>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EBDDA771-B7CC-30AE-8EEC-1074E429362E}"/>
              </a:ext>
            </a:extLst>
          </p:cNvPr>
          <p:cNvSpPr>
            <a:spLocks noGrp="1"/>
          </p:cNvSpPr>
          <p:nvPr>
            <p:ph type="sldNum" sz="quarter" idx="12"/>
          </p:nvPr>
        </p:nvSpPr>
        <p:spPr/>
        <p:txBody>
          <a:bodyPr/>
          <a:lstStyle/>
          <a:p>
            <a:fld id="{628246B7-D37E-424F-83B5-A98E87553CEB}" type="slidenum">
              <a:rPr lang="nl-NL" smtClean="0"/>
              <a:t>4</a:t>
            </a:fld>
            <a:endParaRPr lang="nl-NL"/>
          </a:p>
        </p:txBody>
      </p:sp>
    </p:spTree>
    <p:extLst>
      <p:ext uri="{BB962C8B-B14F-4D97-AF65-F5344CB8AC3E}">
        <p14:creationId xmlns:p14="http://schemas.microsoft.com/office/powerpoint/2010/main" val="4058498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lstStyle/>
          <a:p>
            <a:r>
              <a:rPr lang="nl-NL" dirty="0"/>
              <a:t>Rene Gude  1957-2015</a:t>
            </a:r>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normAutofit fontScale="92500" lnSpcReduction="20000"/>
          </a:bodyPr>
          <a:lstStyle/>
          <a:p>
            <a:endParaRPr lang="nl-NL" dirty="0"/>
          </a:p>
          <a:p>
            <a:r>
              <a:rPr lang="nl-NL" dirty="0"/>
              <a:t>Niet half zo wereldberoemd en zeker niet zo gedegen klassiek geschoold is </a:t>
            </a:r>
            <a:r>
              <a:rPr lang="nl-NL" dirty="0" err="1"/>
              <a:t>Rene</a:t>
            </a:r>
            <a:r>
              <a:rPr lang="nl-NL" dirty="0"/>
              <a:t> </a:t>
            </a:r>
            <a:r>
              <a:rPr lang="nl-NL" dirty="0" err="1"/>
              <a:t>Gude</a:t>
            </a:r>
            <a:r>
              <a:rPr lang="nl-NL" dirty="0"/>
              <a:t>, denker des vaderlands in 2013.</a:t>
            </a:r>
          </a:p>
          <a:p>
            <a:r>
              <a:rPr lang="nl-NL" dirty="0"/>
              <a:t>Maar hij werd in Nederland wel een voorbeeld van de hernieuwde belangstelling voor de filosofie als manier van leven - en specifiek in zijn geval - sterven.</a:t>
            </a:r>
          </a:p>
          <a:p>
            <a:r>
              <a:rPr lang="nl-NL" dirty="0"/>
              <a:t>Hij werd geïnterviewd door Wim Brands en Matthijs van Nieuwkerk en was zelf zeer actief in de media. Op de avond voor zijn dood tweet hij nog naar de nieuwe denker des vaderlands </a:t>
            </a:r>
            <a:r>
              <a:rPr lang="nl-NL" dirty="0" err="1"/>
              <a:t>Marli</a:t>
            </a:r>
            <a:r>
              <a:rPr lang="nl-NL" dirty="0"/>
              <a:t> </a:t>
            </a:r>
            <a:r>
              <a:rPr lang="nl-NL" dirty="0" err="1"/>
              <a:t>Huijer</a:t>
            </a:r>
            <a:r>
              <a:rPr lang="nl-NL" dirty="0"/>
              <a:t> die toen bij DWDD zat; "Zet 'm op </a:t>
            </a:r>
            <a:r>
              <a:rPr lang="nl-NL" dirty="0" err="1"/>
              <a:t>Marli</a:t>
            </a:r>
            <a:r>
              <a:rPr lang="nl-NL" dirty="0"/>
              <a:t>, spring ertussen. Dat gaat goed zo!“</a:t>
            </a:r>
          </a:p>
          <a:p>
            <a:r>
              <a:rPr lang="nl-NL" dirty="0"/>
              <a:t>Hij was een van de eersten die sterven en daarop reflecteren in de publieke ruimte terugbracht.</a:t>
            </a:r>
          </a:p>
          <a:p>
            <a:endParaRPr lang="nl-NL" dirty="0"/>
          </a:p>
          <a:p>
            <a:endParaRPr lang="nl-NL" dirty="0"/>
          </a:p>
        </p:txBody>
      </p:sp>
      <p:sp>
        <p:nvSpPr>
          <p:cNvPr id="5" name="Tijdelijke aanduiding voor voettekst 4">
            <a:extLst>
              <a:ext uri="{FF2B5EF4-FFF2-40B4-BE49-F238E27FC236}">
                <a16:creationId xmlns:a16="http://schemas.microsoft.com/office/drawing/2014/main" id="{B0647D98-1860-E2AF-9DCB-DB405CFBFA93}"/>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39F387E0-2E66-8D39-CFA0-8660263C1FE7}"/>
              </a:ext>
            </a:extLst>
          </p:cNvPr>
          <p:cNvSpPr>
            <a:spLocks noGrp="1"/>
          </p:cNvSpPr>
          <p:nvPr>
            <p:ph type="sldNum" sz="quarter" idx="12"/>
          </p:nvPr>
        </p:nvSpPr>
        <p:spPr/>
        <p:txBody>
          <a:bodyPr/>
          <a:lstStyle/>
          <a:p>
            <a:fld id="{628246B7-D37E-424F-83B5-A98E87553CEB}" type="slidenum">
              <a:rPr lang="nl-NL" smtClean="0"/>
              <a:t>5</a:t>
            </a:fld>
            <a:endParaRPr lang="nl-NL"/>
          </a:p>
        </p:txBody>
      </p:sp>
    </p:spTree>
    <p:extLst>
      <p:ext uri="{BB962C8B-B14F-4D97-AF65-F5344CB8AC3E}">
        <p14:creationId xmlns:p14="http://schemas.microsoft.com/office/powerpoint/2010/main" val="3571611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lstStyle/>
          <a:p>
            <a:r>
              <a:rPr lang="nl-NL" dirty="0"/>
              <a:t>Betoog, dialoog,</a:t>
            </a:r>
            <a:br>
              <a:rPr lang="nl-NL" dirty="0"/>
            </a:br>
            <a:r>
              <a:rPr lang="nl-NL" dirty="0"/>
              <a:t>ethiek en ethos</a:t>
            </a:r>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normAutofit fontScale="92500"/>
          </a:bodyPr>
          <a:lstStyle/>
          <a:p>
            <a:endParaRPr lang="nl-NL" dirty="0"/>
          </a:p>
          <a:p>
            <a:r>
              <a:rPr lang="nl-NL" dirty="0"/>
              <a:t>Betoog = beredeneerd denken uitgedrukt in geschreven of gesproken taal,</a:t>
            </a:r>
          </a:p>
          <a:p>
            <a:r>
              <a:rPr lang="nl-NL" dirty="0"/>
              <a:t>Betoog ≠ manier van spreken die een houding kenbaar maakt.</a:t>
            </a:r>
          </a:p>
          <a:p>
            <a:r>
              <a:rPr lang="nl-NL" dirty="0" err="1"/>
              <a:t>Hadot</a:t>
            </a:r>
            <a:r>
              <a:rPr lang="nl-NL" dirty="0"/>
              <a:t> zegt:  je hebt een levenshouding en daaruit volgt een ethiek en die ga je rationeel onthullen en rechtvaardigen. Het leven kan dus niet tegenover het betoog staan en er is altijd een relatie tussen het leven, een betoog en andere filosofische methodes.</a:t>
            </a:r>
          </a:p>
          <a:p>
            <a:r>
              <a:rPr lang="nl-NL" dirty="0"/>
              <a:t>Foucault ’s ‘zorg voor het zelf’ is hierop gebaseerd. Hadot en Foucault hadden daarover een gesprek vanaf 1980 tot Foucault ’s dood in 1984.</a:t>
            </a:r>
          </a:p>
          <a:p>
            <a:r>
              <a:rPr lang="nl-NL" dirty="0"/>
              <a:t>Foucault heeft het over (persoonlijk) ethos i.p.v. ethiek</a:t>
            </a:r>
          </a:p>
        </p:txBody>
      </p:sp>
      <p:sp>
        <p:nvSpPr>
          <p:cNvPr id="5" name="Tijdelijke aanduiding voor voettekst 4">
            <a:extLst>
              <a:ext uri="{FF2B5EF4-FFF2-40B4-BE49-F238E27FC236}">
                <a16:creationId xmlns:a16="http://schemas.microsoft.com/office/drawing/2014/main" id="{7AF2D6A6-FACA-A2E5-7C2D-58AC4136E706}"/>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3B306EE2-0A84-FE10-18E9-970311D0849B}"/>
              </a:ext>
            </a:extLst>
          </p:cNvPr>
          <p:cNvSpPr>
            <a:spLocks noGrp="1"/>
          </p:cNvSpPr>
          <p:nvPr>
            <p:ph type="sldNum" sz="quarter" idx="12"/>
          </p:nvPr>
        </p:nvSpPr>
        <p:spPr/>
        <p:txBody>
          <a:bodyPr/>
          <a:lstStyle/>
          <a:p>
            <a:fld id="{628246B7-D37E-424F-83B5-A98E87553CEB}" type="slidenum">
              <a:rPr lang="nl-NL" smtClean="0"/>
              <a:t>6</a:t>
            </a:fld>
            <a:endParaRPr lang="nl-NL"/>
          </a:p>
        </p:txBody>
      </p:sp>
    </p:spTree>
    <p:extLst>
      <p:ext uri="{BB962C8B-B14F-4D97-AF65-F5344CB8AC3E}">
        <p14:creationId xmlns:p14="http://schemas.microsoft.com/office/powerpoint/2010/main" val="3494648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lstStyle/>
          <a:p>
            <a:r>
              <a:rPr lang="nl-NL" dirty="0"/>
              <a:t>Filosofie zonder betoog</a:t>
            </a:r>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normAutofit/>
          </a:bodyPr>
          <a:lstStyle/>
          <a:p>
            <a:endParaRPr lang="nl-NL" dirty="0"/>
          </a:p>
          <a:p>
            <a:r>
              <a:rPr lang="nl-NL" b="1" dirty="0"/>
              <a:t>Fysieke filosofie </a:t>
            </a:r>
            <a:r>
              <a:rPr lang="nl-NL" dirty="0"/>
              <a:t>is alles dat met het lichaam te doen heeft, dus van dieet tot yoga.</a:t>
            </a:r>
          </a:p>
          <a:p>
            <a:r>
              <a:rPr lang="nl-NL" b="1" dirty="0"/>
              <a:t>Discursieve filosofie </a:t>
            </a:r>
            <a:r>
              <a:rPr lang="nl-NL" dirty="0"/>
              <a:t>is alles dat met taal te maken heeft, dus meditaties en dialoog.</a:t>
            </a:r>
          </a:p>
          <a:p>
            <a:r>
              <a:rPr lang="nl-NL" b="1" dirty="0"/>
              <a:t>Intuïtieve filosofie </a:t>
            </a:r>
            <a:r>
              <a:rPr lang="nl-NL" dirty="0"/>
              <a:t>zijn beschouwingen.</a:t>
            </a:r>
          </a:p>
          <a:p>
            <a:r>
              <a:rPr lang="nl-NL" dirty="0"/>
              <a:t>Al deze filosofie heeft als doel verandering van de persoon die het beoefent en het is een voortdurend proces. Dat zien we bij Socrates beginnen als houding van actief niet-weten. </a:t>
            </a:r>
          </a:p>
        </p:txBody>
      </p:sp>
      <p:sp>
        <p:nvSpPr>
          <p:cNvPr id="5" name="Tijdelijke aanduiding voor voettekst 4">
            <a:extLst>
              <a:ext uri="{FF2B5EF4-FFF2-40B4-BE49-F238E27FC236}">
                <a16:creationId xmlns:a16="http://schemas.microsoft.com/office/drawing/2014/main" id="{C31AB0B7-6C53-AE5C-B099-E47816BDA9C3}"/>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48AA6447-69D6-729E-6B5D-461774678A91}"/>
              </a:ext>
            </a:extLst>
          </p:cNvPr>
          <p:cNvSpPr>
            <a:spLocks noGrp="1"/>
          </p:cNvSpPr>
          <p:nvPr>
            <p:ph type="sldNum" sz="quarter" idx="12"/>
          </p:nvPr>
        </p:nvSpPr>
        <p:spPr/>
        <p:txBody>
          <a:bodyPr/>
          <a:lstStyle/>
          <a:p>
            <a:fld id="{628246B7-D37E-424F-83B5-A98E87553CEB}" type="slidenum">
              <a:rPr lang="nl-NL" smtClean="0"/>
              <a:t>7</a:t>
            </a:fld>
            <a:endParaRPr lang="nl-NL"/>
          </a:p>
        </p:txBody>
      </p:sp>
    </p:spTree>
    <p:extLst>
      <p:ext uri="{BB962C8B-B14F-4D97-AF65-F5344CB8AC3E}">
        <p14:creationId xmlns:p14="http://schemas.microsoft.com/office/powerpoint/2010/main" val="1826499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lstStyle/>
          <a:p>
            <a:r>
              <a:rPr lang="nl-NL" dirty="0"/>
              <a:t>Begin van de filosofie  </a:t>
            </a:r>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normAutofit fontScale="92500" lnSpcReduction="10000"/>
          </a:bodyPr>
          <a:lstStyle/>
          <a:p>
            <a:pPr marL="0" indent="0">
              <a:buNone/>
            </a:pPr>
            <a:r>
              <a:rPr lang="nl-NL" dirty="0"/>
              <a:t>Liefde voor kennis en wijsheid. De eerste filosofen zijn door ons achteraf zo genoemd.(Hadot Blz. 30)</a:t>
            </a:r>
          </a:p>
          <a:p>
            <a:r>
              <a:rPr lang="nl-NL" dirty="0"/>
              <a:t>De term komt voor in tekst van Herodotus die schrijft over Croesus die </a:t>
            </a:r>
            <a:r>
              <a:rPr lang="nl-NL" dirty="0" err="1"/>
              <a:t>Solon</a:t>
            </a:r>
            <a:r>
              <a:rPr lang="nl-NL" dirty="0"/>
              <a:t> ontmoet. Hadot schrijft dan (31) filosofie is een </a:t>
            </a:r>
            <a:r>
              <a:rPr lang="nl-NL" dirty="0" err="1"/>
              <a:t>historia</a:t>
            </a:r>
            <a:r>
              <a:rPr lang="nl-NL" dirty="0"/>
              <a:t> = onderzoek bestaande uit ervaringen en daardoor kan iemand wijsheid ontwikkelen.</a:t>
            </a:r>
          </a:p>
          <a:p>
            <a:r>
              <a:rPr lang="nl-NL" dirty="0"/>
              <a:t>Onderwijs, regels en leertijd en oefening, maar ook muzen en inspiratie. (33) </a:t>
            </a:r>
          </a:p>
          <a:p>
            <a:r>
              <a:rPr lang="nl-NL" dirty="0"/>
              <a:t>De rol van het betoog is én taalvaardigheid gericht op overreding én bezwering. Het is daardoor ook manipulatie of sluwheid. (34)</a:t>
            </a:r>
          </a:p>
          <a:p>
            <a:r>
              <a:rPr lang="nl-NL" dirty="0"/>
              <a:t>In zesde eeuw BCE komt de nadruk naast kunst en politiek ook te liggen op wetenschap. (35)</a:t>
            </a:r>
          </a:p>
          <a:p>
            <a:endParaRPr lang="nl-NL" dirty="0"/>
          </a:p>
        </p:txBody>
      </p:sp>
      <p:sp>
        <p:nvSpPr>
          <p:cNvPr id="5" name="Tijdelijke aanduiding voor voettekst 4">
            <a:extLst>
              <a:ext uri="{FF2B5EF4-FFF2-40B4-BE49-F238E27FC236}">
                <a16:creationId xmlns:a16="http://schemas.microsoft.com/office/drawing/2014/main" id="{9DDA656B-580F-C2EB-E1B3-BF65462FC2A9}"/>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82B9004C-1D18-8F4E-4798-DF31402CFC69}"/>
              </a:ext>
            </a:extLst>
          </p:cNvPr>
          <p:cNvSpPr>
            <a:spLocks noGrp="1"/>
          </p:cNvSpPr>
          <p:nvPr>
            <p:ph type="sldNum" sz="quarter" idx="12"/>
          </p:nvPr>
        </p:nvSpPr>
        <p:spPr/>
        <p:txBody>
          <a:bodyPr/>
          <a:lstStyle/>
          <a:p>
            <a:fld id="{628246B7-D37E-424F-83B5-A98E87553CEB}" type="slidenum">
              <a:rPr lang="nl-NL" smtClean="0"/>
              <a:t>8</a:t>
            </a:fld>
            <a:endParaRPr lang="nl-NL"/>
          </a:p>
        </p:txBody>
      </p:sp>
    </p:spTree>
    <p:extLst>
      <p:ext uri="{BB962C8B-B14F-4D97-AF65-F5344CB8AC3E}">
        <p14:creationId xmlns:p14="http://schemas.microsoft.com/office/powerpoint/2010/main" val="953460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BC5648-EDD9-8736-A2EA-9950E8CDE8CA}"/>
              </a:ext>
            </a:extLst>
          </p:cNvPr>
          <p:cNvPicPr>
            <a:picLocks noChangeAspect="1"/>
          </p:cNvPicPr>
          <p:nvPr/>
        </p:nvPicPr>
        <p:blipFill>
          <a:blip r:embed="rId2"/>
          <a:stretch>
            <a:fillRect/>
          </a:stretch>
        </p:blipFill>
        <p:spPr>
          <a:xfrm>
            <a:off x="7061844" y="349859"/>
            <a:ext cx="4291956" cy="1408298"/>
          </a:xfrm>
          <a:prstGeom prst="rect">
            <a:avLst/>
          </a:prstGeom>
        </p:spPr>
      </p:pic>
      <p:sp>
        <p:nvSpPr>
          <p:cNvPr id="2" name="Titel 1">
            <a:extLst>
              <a:ext uri="{FF2B5EF4-FFF2-40B4-BE49-F238E27FC236}">
                <a16:creationId xmlns:a16="http://schemas.microsoft.com/office/drawing/2014/main" id="{58FCFC62-DB04-3E3C-90BA-A08A559AF989}"/>
              </a:ext>
            </a:extLst>
          </p:cNvPr>
          <p:cNvSpPr>
            <a:spLocks noGrp="1"/>
          </p:cNvSpPr>
          <p:nvPr>
            <p:ph type="title"/>
          </p:nvPr>
        </p:nvSpPr>
        <p:spPr/>
        <p:txBody>
          <a:bodyPr/>
          <a:lstStyle/>
          <a:p>
            <a:r>
              <a:rPr lang="nl-NL" dirty="0"/>
              <a:t>Dialogen</a:t>
            </a:r>
          </a:p>
        </p:txBody>
      </p:sp>
      <p:sp>
        <p:nvSpPr>
          <p:cNvPr id="3" name="Tijdelijke aanduiding voor inhoud 2">
            <a:extLst>
              <a:ext uri="{FF2B5EF4-FFF2-40B4-BE49-F238E27FC236}">
                <a16:creationId xmlns:a16="http://schemas.microsoft.com/office/drawing/2014/main" id="{4BEA4B09-2505-962F-12D3-85EF5607DCB7}"/>
              </a:ext>
            </a:extLst>
          </p:cNvPr>
          <p:cNvSpPr>
            <a:spLocks noGrp="1"/>
          </p:cNvSpPr>
          <p:nvPr>
            <p:ph idx="1"/>
          </p:nvPr>
        </p:nvSpPr>
        <p:spPr/>
        <p:txBody>
          <a:bodyPr>
            <a:normAutofit/>
          </a:bodyPr>
          <a:lstStyle/>
          <a:p>
            <a:endParaRPr lang="nl-NL" dirty="0"/>
          </a:p>
          <a:p>
            <a:pPr marL="0" indent="0">
              <a:buNone/>
            </a:pPr>
            <a:r>
              <a:rPr lang="nl-NL" dirty="0">
                <a:effectLst/>
                <a:latin typeface="Calibri" panose="020F0502020204030204" pitchFamily="34" charset="0"/>
                <a:ea typeface="Calibri" panose="020F0502020204030204" pitchFamily="34" charset="0"/>
                <a:cs typeface="Times New Roman" panose="02020603050405020304" pitchFamily="18" charset="0"/>
              </a:rPr>
              <a:t>'Je vleugels uitslaan' iedere dag! In ieder geval een moment, dat kort mag zijn, als het maar intens is. Iedere dag een 'geestelijke oefening' - alleen of samen met iemand die ook een beter mens wil worden. Jezelf overtreffen en eeuwig worden. (…) Talrijk zijn zij die helemaal opgaan in de actieve politiek, in de voorbereiding van de maatschappelijke omwenteling. Zeldzaam, heel zeldzaam zijn zij die, om de omwenteling voor te bereiden, ervoor zorgen haar waardig te zijn.</a:t>
            </a:r>
            <a:endParaRPr lang="nl-NL" dirty="0"/>
          </a:p>
        </p:txBody>
      </p:sp>
      <p:sp>
        <p:nvSpPr>
          <p:cNvPr id="5" name="Tijdelijke aanduiding voor voettekst 4">
            <a:extLst>
              <a:ext uri="{FF2B5EF4-FFF2-40B4-BE49-F238E27FC236}">
                <a16:creationId xmlns:a16="http://schemas.microsoft.com/office/drawing/2014/main" id="{F434D190-ABA5-EC9A-3608-B01B785F2756}"/>
              </a:ext>
            </a:extLst>
          </p:cNvPr>
          <p:cNvSpPr>
            <a:spLocks noGrp="1"/>
          </p:cNvSpPr>
          <p:nvPr>
            <p:ph type="ftr" sz="quarter" idx="11"/>
          </p:nvPr>
        </p:nvSpPr>
        <p:spPr/>
        <p:txBody>
          <a:bodyPr/>
          <a:lstStyle/>
          <a:p>
            <a:r>
              <a:rPr lang="nl-NL"/>
              <a:t>Maieutiek Levenskunst 2024</a:t>
            </a:r>
          </a:p>
        </p:txBody>
      </p:sp>
      <p:sp>
        <p:nvSpPr>
          <p:cNvPr id="6" name="Tijdelijke aanduiding voor dianummer 5">
            <a:extLst>
              <a:ext uri="{FF2B5EF4-FFF2-40B4-BE49-F238E27FC236}">
                <a16:creationId xmlns:a16="http://schemas.microsoft.com/office/drawing/2014/main" id="{20A32BFD-25B9-9FB0-DC1B-A6073862E35B}"/>
              </a:ext>
            </a:extLst>
          </p:cNvPr>
          <p:cNvSpPr>
            <a:spLocks noGrp="1"/>
          </p:cNvSpPr>
          <p:nvPr>
            <p:ph type="sldNum" sz="quarter" idx="12"/>
          </p:nvPr>
        </p:nvSpPr>
        <p:spPr/>
        <p:txBody>
          <a:bodyPr/>
          <a:lstStyle/>
          <a:p>
            <a:fld id="{628246B7-D37E-424F-83B5-A98E87553CEB}" type="slidenum">
              <a:rPr lang="nl-NL" smtClean="0"/>
              <a:t>9</a:t>
            </a:fld>
            <a:endParaRPr lang="nl-NL"/>
          </a:p>
        </p:txBody>
      </p:sp>
    </p:spTree>
    <p:extLst>
      <p:ext uri="{BB962C8B-B14F-4D97-AF65-F5344CB8AC3E}">
        <p14:creationId xmlns:p14="http://schemas.microsoft.com/office/powerpoint/2010/main" val="1113850897"/>
      </p:ext>
    </p:extLst>
  </p:cSld>
  <p:clrMapOvr>
    <a:masterClrMapping/>
  </p:clrMapOvr>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343</TotalTime>
  <Words>3189</Words>
  <Application>Microsoft Office PowerPoint</Application>
  <PresentationFormat>Breedbeeld</PresentationFormat>
  <Paragraphs>229</Paragraphs>
  <Slides>30</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30</vt:i4>
      </vt:variant>
    </vt:vector>
  </HeadingPairs>
  <TitlesOfParts>
    <vt:vector size="37" baseType="lpstr">
      <vt:lpstr>Arial</vt:lpstr>
      <vt:lpstr>Bahnschrift SemiBold</vt:lpstr>
      <vt:lpstr>Calibri</vt:lpstr>
      <vt:lpstr>Calibri Light</vt:lpstr>
      <vt:lpstr>Cambria</vt:lpstr>
      <vt:lpstr>Times New Roman</vt:lpstr>
      <vt:lpstr>Kantoorthema</vt:lpstr>
      <vt:lpstr>PowerPoint-presentatie</vt:lpstr>
      <vt:lpstr>Inhoud en opzet</vt:lpstr>
      <vt:lpstr>Filosofie volgens Hadot en Gude</vt:lpstr>
      <vt:lpstr>Hadot 1922-2010</vt:lpstr>
      <vt:lpstr>Rene Gude  1957-2015</vt:lpstr>
      <vt:lpstr>Betoog, dialoog, ethiek en ethos</vt:lpstr>
      <vt:lpstr>Filosofie zonder betoog</vt:lpstr>
      <vt:lpstr>Begin van de filosofie  </vt:lpstr>
      <vt:lpstr>Dialogen</vt:lpstr>
      <vt:lpstr>Dialogen</vt:lpstr>
      <vt:lpstr>Dialectiek </vt:lpstr>
      <vt:lpstr>De taak van de filosofie</vt:lpstr>
      <vt:lpstr>PowerPoint-presentatie</vt:lpstr>
      <vt:lpstr>Socrates 469-399 </vt:lpstr>
      <vt:lpstr> Aristoteles 384-322 </vt:lpstr>
      <vt:lpstr> Scepticisme (Phyrro 360-270)  </vt:lpstr>
      <vt:lpstr> Cynisme, Diogenes 400-324 </vt:lpstr>
      <vt:lpstr>Epicurus 342-271</vt:lpstr>
      <vt:lpstr>Oefeningen </vt:lpstr>
      <vt:lpstr>PowerPoint-presentatie</vt:lpstr>
      <vt:lpstr>Humeurmanagement</vt:lpstr>
      <vt:lpstr>Hoe werkt het?</vt:lpstr>
      <vt:lpstr>Oosterse en westerse filosofie</vt:lpstr>
      <vt:lpstr>Augustinus (354-430)</vt:lpstr>
      <vt:lpstr>Terugkeer naar de levenskunst </vt:lpstr>
      <vt:lpstr>Socrates en zijn opvolgers:  Covey</vt:lpstr>
      <vt:lpstr> Dan Gilbert, Synthetisch geluk  </vt:lpstr>
      <vt:lpstr> Kennis en levenskunst</vt:lpstr>
      <vt:lpstr>Film van interview met Rene Gude </vt:lpstr>
      <vt:lpstr>Filosofie als levenskunst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Petra Bolhuis</dc:creator>
  <cp:lastModifiedBy>Petra Bolhuis</cp:lastModifiedBy>
  <cp:revision>6</cp:revision>
  <dcterms:created xsi:type="dcterms:W3CDTF">2023-07-20T18:11:08Z</dcterms:created>
  <dcterms:modified xsi:type="dcterms:W3CDTF">2023-12-29T13:15:39Z</dcterms:modified>
</cp:coreProperties>
</file>